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434" r:id="rId2"/>
    <p:sldId id="370" r:id="rId3"/>
    <p:sldId id="433" r:id="rId4"/>
    <p:sldId id="435" r:id="rId5"/>
    <p:sldId id="432" r:id="rId6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pos="7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0B400"/>
    <a:srgbClr val="999933"/>
    <a:srgbClr val="000066"/>
    <a:srgbClr val="FF6600"/>
    <a:srgbClr val="8F9E2C"/>
    <a:srgbClr val="FF0000"/>
    <a:srgbClr val="38383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8"/>
    <p:restoredTop sz="94671"/>
  </p:normalViewPr>
  <p:slideViewPr>
    <p:cSldViewPr>
      <p:cViewPr>
        <p:scale>
          <a:sx n="150" d="100"/>
          <a:sy n="150" d="100"/>
        </p:scale>
        <p:origin x="1328" y="568"/>
      </p:cViewPr>
      <p:guideLst>
        <p:guide orient="horz" pos="2296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3C3EF5BA-1FFB-8A4C-BD0D-73E5D0B02FB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x-none" noProof="0"/>
              <a:t>Haga clic para modificar el estilo de texto del patrón</a:t>
            </a:r>
          </a:p>
          <a:p>
            <a:pPr lvl="1"/>
            <a:r>
              <a:rPr lang="es-ES" altLang="x-none" noProof="0"/>
              <a:t>Segundo nivel</a:t>
            </a:r>
          </a:p>
          <a:p>
            <a:pPr lvl="2"/>
            <a:r>
              <a:rPr lang="es-ES" altLang="x-none" noProof="0"/>
              <a:t>Tercer nivel</a:t>
            </a:r>
          </a:p>
          <a:p>
            <a:pPr lvl="3"/>
            <a:r>
              <a:rPr lang="es-ES" altLang="x-none" noProof="0"/>
              <a:t>Cuarto nivel</a:t>
            </a:r>
          </a:p>
          <a:p>
            <a:pPr lvl="4"/>
            <a:r>
              <a:rPr lang="es-ES" altLang="x-none" noProof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A64C4A6E-7FFD-D54D-BD03-AF11B2817AFF}" type="slidenum">
              <a:rPr lang="es-ES" altLang="x-none"/>
              <a:pPr>
                <a:defRPr/>
              </a:pPr>
              <a:t>‹#›</a:t>
            </a:fld>
            <a:endParaRPr lang="es-E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985155AB-F238-A14C-A125-EB676CA3BA89}" type="slidenum">
              <a:rPr lang="es-ES" altLang="x-none"/>
              <a:pPr>
                <a:spcBef>
                  <a:spcPct val="0"/>
                </a:spcBef>
              </a:pPr>
              <a:t>4</a:t>
            </a:fld>
            <a:endParaRPr lang="es-ES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958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1" y="2780929"/>
            <a:ext cx="8229600" cy="2880319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103796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1" y="2420888"/>
            <a:ext cx="4038600" cy="3705277"/>
          </a:xfrm>
          <a:prstGeom prst="rect">
            <a:avLst/>
          </a:prstGeo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7"/>
          </a:xfrm>
          <a:prstGeom prst="rect">
            <a:avLst/>
          </a:prstGeo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792088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30967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41792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Cenefa_inferior_verd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34"/>
          <a:stretch>
            <a:fillRect/>
          </a:stretch>
        </p:blipFill>
        <p:spPr bwMode="auto">
          <a:xfrm>
            <a:off x="7516813" y="0"/>
            <a:ext cx="1627187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2" descr="Cenefa_inferior_verde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9" b="32629"/>
          <a:stretch>
            <a:fillRect/>
          </a:stretch>
        </p:blipFill>
        <p:spPr bwMode="auto">
          <a:xfrm>
            <a:off x="0" y="6364288"/>
            <a:ext cx="7366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064250"/>
            <a:ext cx="204946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defTabSz="9556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9556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9556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9556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9556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955675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</a:defRPr>
      </a:lvl6pPr>
      <a:lvl7pPr marL="914400" algn="l" defTabSz="955675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</a:defRPr>
      </a:lvl7pPr>
      <a:lvl8pPr marL="1371600" algn="l" defTabSz="955675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</a:defRPr>
      </a:lvl8pPr>
      <a:lvl9pPr marL="1828800" algn="l" defTabSz="955675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19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1500" b="1">
          <a:solidFill>
            <a:schemeClr val="tx1"/>
          </a:solidFill>
          <a:latin typeface="+mn-lt"/>
          <a:ea typeface="ＭＳ Ｐゴシック" charset="0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1500" b="1">
          <a:solidFill>
            <a:schemeClr val="tx1"/>
          </a:solidFill>
          <a:latin typeface="+mn-lt"/>
          <a:ea typeface="ＭＳ Ｐゴシック" charset="0"/>
        </a:defRPr>
      </a:lvl3pPr>
      <a:lvl4pPr marL="1627188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1500" b="1">
          <a:solidFill>
            <a:schemeClr val="tx1"/>
          </a:solidFill>
          <a:latin typeface="+mn-lt"/>
          <a:ea typeface="ＭＳ Ｐゴシック" charset="0"/>
        </a:defRPr>
      </a:lvl4pPr>
      <a:lvl5pPr marL="2055813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  <a:ea typeface="ＭＳ Ｐゴシック" charset="0"/>
        </a:defRPr>
      </a:lvl5pPr>
      <a:lvl6pPr marL="2513013" indent="-238125" algn="l" defTabSz="957263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6pPr>
      <a:lvl7pPr marL="2970213" indent="-238125" algn="l" defTabSz="957263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7pPr>
      <a:lvl8pPr marL="3427413" indent="-238125" algn="l" defTabSz="957263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8pPr>
      <a:lvl9pPr marL="3884613" indent="-238125" algn="l" defTabSz="957263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Box 2"/>
          <p:cNvSpPr txBox="1">
            <a:spLocks noChangeArrowheads="1"/>
          </p:cNvSpPr>
          <p:nvPr/>
        </p:nvSpPr>
        <p:spPr bwMode="auto">
          <a:xfrm>
            <a:off x="7264400" y="3894138"/>
            <a:ext cx="1074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3600" b="1">
              <a:solidFill>
                <a:srgbClr val="4C4C4C"/>
              </a:solidFill>
            </a:endParaRPr>
          </a:p>
        </p:txBody>
      </p:sp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11785600" y="53721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/>
          </a:p>
        </p:txBody>
      </p:sp>
      <p:pic>
        <p:nvPicPr>
          <p:cNvPr id="409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>
              <a:ea typeface="ＭＳ Ｐゴシック" charset="-128"/>
            </a:endParaRPr>
          </a:p>
        </p:txBody>
      </p:sp>
      <p:sp>
        <p:nvSpPr>
          <p:cNvPr id="5122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>
              <a:ea typeface="ＭＳ Ｐゴシック" charset="-128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75463" y="65246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746C3EC-3445-9B46-978E-876EBAF5F953}" type="slidenum">
              <a:rPr lang="en-US" altLang="x-none" sz="800"/>
              <a:pPr eaLnBrk="1" hangingPunct="1"/>
              <a:t>2</a:t>
            </a:fld>
            <a:endParaRPr lang="en-US" altLang="x-none" sz="8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A0B400"/>
              </a:gs>
              <a:gs pos="100000">
                <a:prstClr val="whit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</p:pic>
      <p:pic>
        <p:nvPicPr>
          <p:cNvPr id="7" name="Picture 6" descr="Engineering solutions_green.png"/>
          <p:cNvPicPr>
            <a:picLocks noChangeAspect="1"/>
          </p:cNvPicPr>
          <p:nvPr/>
        </p:nvPicPr>
        <p:blipFill>
          <a:blip r:embed="rId3" cstate="screen">
            <a:alphaModFix amt="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5157192"/>
            <a:ext cx="8394472" cy="1298491"/>
          </a:xfrm>
          <a:prstGeom prst="rect">
            <a:avLst/>
          </a:prstGeom>
          <a:effectLst>
            <a:reflection blurRad="6350" stA="50000" endA="275" endPos="40000" dist="101600" dir="5400000" sy="-100000" algn="bl" rotWithShape="0"/>
          </a:effectLst>
        </p:spPr>
      </p:pic>
      <p:sp>
        <p:nvSpPr>
          <p:cNvPr id="5126" name="TextBox 13"/>
          <p:cNvSpPr txBox="1">
            <a:spLocks noChangeArrowheads="1"/>
          </p:cNvSpPr>
          <p:nvPr/>
        </p:nvSpPr>
        <p:spPr bwMode="auto">
          <a:xfrm>
            <a:off x="1476375" y="3284538"/>
            <a:ext cx="70564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x-none" sz="2200">
                <a:solidFill>
                  <a:srgbClr val="FFFFFF"/>
                </a:solidFill>
              </a:rPr>
              <a:t>Autor</a:t>
            </a:r>
          </a:p>
        </p:txBody>
      </p:sp>
      <p:sp>
        <p:nvSpPr>
          <p:cNvPr id="5127" name="TextBox 14"/>
          <p:cNvSpPr txBox="1">
            <a:spLocks noChangeArrowheads="1"/>
          </p:cNvSpPr>
          <p:nvPr/>
        </p:nvSpPr>
        <p:spPr bwMode="auto">
          <a:xfrm>
            <a:off x="1476375" y="2708275"/>
            <a:ext cx="70564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x-none" sz="3000">
                <a:solidFill>
                  <a:srgbClr val="FFFFFF"/>
                </a:solidFill>
              </a:rPr>
              <a:t>Title</a:t>
            </a:r>
          </a:p>
        </p:txBody>
      </p:sp>
      <p:pic>
        <p:nvPicPr>
          <p:cNvPr id="512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260350"/>
            <a:ext cx="40687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7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x-none">
                <a:ea typeface="ＭＳ Ｐゴシック" charset="-128"/>
              </a:rPr>
              <a:t>Click to add title</a:t>
            </a:r>
          </a:p>
        </p:txBody>
      </p:sp>
      <p:sp>
        <p:nvSpPr>
          <p:cNvPr id="6146" name="Content Placeholder 18"/>
          <p:cNvSpPr>
            <a:spLocks noGrp="1"/>
          </p:cNvSpPr>
          <p:nvPr>
            <p:ph idx="1"/>
          </p:nvPr>
        </p:nvSpPr>
        <p:spPr bwMode="auto">
          <a:xfrm>
            <a:off x="457200" y="2781300"/>
            <a:ext cx="8229600" cy="287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7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x-none">
                <a:ea typeface="ＭＳ Ｐゴシック" charset="-128"/>
              </a:rPr>
              <a:t>Click to add title</a:t>
            </a:r>
          </a:p>
        </p:txBody>
      </p:sp>
      <p:sp>
        <p:nvSpPr>
          <p:cNvPr id="7170" name="Content Placeholder 18"/>
          <p:cNvSpPr>
            <a:spLocks noGrp="1"/>
          </p:cNvSpPr>
          <p:nvPr>
            <p:ph idx="1"/>
          </p:nvPr>
        </p:nvSpPr>
        <p:spPr bwMode="auto">
          <a:xfrm>
            <a:off x="457200" y="2781300"/>
            <a:ext cx="8229600" cy="287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75463" y="65246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993EBDF-49FC-EB43-8F13-4B077ADA34B9}" type="slidenum">
              <a:rPr lang="en-US" altLang="x-none" sz="1000"/>
              <a:pPr/>
              <a:t>5</a:t>
            </a:fld>
            <a:endParaRPr lang="en-US" altLang="x-none" sz="1000"/>
          </a:p>
        </p:txBody>
      </p:sp>
      <p:sp>
        <p:nvSpPr>
          <p:cNvPr id="9218" name="Slide Number Placeholder 3"/>
          <p:cNvSpPr txBox="1">
            <a:spLocks/>
          </p:cNvSpPr>
          <p:nvPr/>
        </p:nvSpPr>
        <p:spPr bwMode="auto">
          <a:xfrm>
            <a:off x="6875463" y="65246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6234DEEB-9AA8-804B-8750-DA7B9DDB78B0}" type="slidenum">
              <a:rPr lang="en-US" altLang="x-none" sz="800"/>
              <a:pPr algn="r" eaLnBrk="1" hangingPunct="1"/>
              <a:t>5</a:t>
            </a:fld>
            <a:endParaRPr lang="en-US" altLang="x-none" sz="80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A0B400"/>
              </a:gs>
              <a:gs pos="100000">
                <a:prstClr val="white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3141663"/>
            <a:ext cx="9144000" cy="59503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ca-ES" sz="2800" dirty="0" err="1" smtClean="0">
                <a:solidFill>
                  <a:schemeClr val="accent3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rade Gothic LT Com Light"/>
                <a:cs typeface="Trade Gothic LT Com Light"/>
              </a:rPr>
              <a:t>www.ibecbarcelona.eu</a:t>
            </a:r>
            <a:endParaRPr lang="ca-ES" sz="2800" dirty="0" smtClean="0">
              <a:solidFill>
                <a:schemeClr val="accent3"/>
              </a:solidFill>
              <a:effectLst>
                <a:reflection blurRad="6350" stA="50000" endA="300" endPos="50000" dist="60007" dir="5400000" sy="-100000" algn="bl" rotWithShape="0"/>
              </a:effectLst>
              <a:latin typeface="Trade Gothic LT Com Light"/>
              <a:cs typeface="Trade Gothic LT Com Ligh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30957"/>
            <a:ext cx="4497683" cy="5549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42" y="6165304"/>
            <a:ext cx="8692938" cy="43132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_Diseño predeterminado">
  <a:themeElements>
    <a:clrScheme name="3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6586</TotalTime>
  <Words>15</Words>
  <Application>Microsoft Macintosh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ＭＳ Ｐゴシック</vt:lpstr>
      <vt:lpstr>3_Diseño predeterminado</vt:lpstr>
      <vt:lpstr>PowerPoint Presentation</vt:lpstr>
      <vt:lpstr>PowerPoint Presentation</vt:lpstr>
      <vt:lpstr>Click to add title</vt:lpstr>
      <vt:lpstr>Click to add title</vt:lpstr>
      <vt:lpstr>PowerPoint Presentation</vt:lpstr>
    </vt:vector>
  </TitlesOfParts>
  <Company>.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Vienna Leigh</cp:lastModifiedBy>
  <cp:revision>651</cp:revision>
  <dcterms:created xsi:type="dcterms:W3CDTF">2008-11-13T10:42:11Z</dcterms:created>
  <dcterms:modified xsi:type="dcterms:W3CDTF">2018-10-04T09:45:13Z</dcterms:modified>
</cp:coreProperties>
</file>