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53"/>
  </p:notesMasterIdLst>
  <p:handoutMasterIdLst>
    <p:handoutMasterId r:id="rId54"/>
  </p:handoutMasterIdLst>
  <p:sldIdLst>
    <p:sldId id="2557" r:id="rId5"/>
    <p:sldId id="2545" r:id="rId6"/>
    <p:sldId id="2520" r:id="rId7"/>
    <p:sldId id="2521" r:id="rId8"/>
    <p:sldId id="2522" r:id="rId9"/>
    <p:sldId id="2524" r:id="rId10"/>
    <p:sldId id="2525" r:id="rId11"/>
    <p:sldId id="2526" r:id="rId12"/>
    <p:sldId id="2523" r:id="rId13"/>
    <p:sldId id="2547" r:id="rId14"/>
    <p:sldId id="2527" r:id="rId15"/>
    <p:sldId id="2528" r:id="rId16"/>
    <p:sldId id="2530" r:id="rId17"/>
    <p:sldId id="2532" r:id="rId18"/>
    <p:sldId id="2573" r:id="rId19"/>
    <p:sldId id="2551" r:id="rId20"/>
    <p:sldId id="2552" r:id="rId21"/>
    <p:sldId id="2559" r:id="rId22"/>
    <p:sldId id="2560" r:id="rId23"/>
    <p:sldId id="2529" r:id="rId24"/>
    <p:sldId id="2533" r:id="rId25"/>
    <p:sldId id="2535" r:id="rId26"/>
    <p:sldId id="2536" r:id="rId27"/>
    <p:sldId id="2537" r:id="rId28"/>
    <p:sldId id="2531" r:id="rId29"/>
    <p:sldId id="2553" r:id="rId30"/>
    <p:sldId id="2558" r:id="rId31"/>
    <p:sldId id="2554" r:id="rId32"/>
    <p:sldId id="2539" r:id="rId33"/>
    <p:sldId id="2540" r:id="rId34"/>
    <p:sldId id="2541" r:id="rId35"/>
    <p:sldId id="2556" r:id="rId36"/>
    <p:sldId id="2542" r:id="rId37"/>
    <p:sldId id="2574" r:id="rId38"/>
    <p:sldId id="2572" r:id="rId39"/>
    <p:sldId id="2543" r:id="rId40"/>
    <p:sldId id="2561" r:id="rId41"/>
    <p:sldId id="2562" r:id="rId42"/>
    <p:sldId id="2564" r:id="rId43"/>
    <p:sldId id="2565" r:id="rId44"/>
    <p:sldId id="2571" r:id="rId45"/>
    <p:sldId id="2566" r:id="rId46"/>
    <p:sldId id="2563" r:id="rId47"/>
    <p:sldId id="2568" r:id="rId48"/>
    <p:sldId id="2567" r:id="rId49"/>
    <p:sldId id="2570" r:id="rId50"/>
    <p:sldId id="2569" r:id="rId51"/>
    <p:sldId id="258" r:id="rId52"/>
  </p:sldIdLst>
  <p:sldSz cx="12192000" cy="6858000"/>
  <p:notesSz cx="6797675" cy="9926638"/>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96" userDrawn="1">
          <p15:clr>
            <a:srgbClr val="A4A3A4"/>
          </p15:clr>
        </p15:guide>
        <p15:guide id="2" pos="997"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avier Puñet" initials="X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2DF"/>
    <a:srgbClr val="B4C034"/>
    <a:srgbClr val="B0BE20"/>
    <a:srgbClr val="A0B400"/>
    <a:srgbClr val="000066"/>
    <a:srgbClr val="999933"/>
    <a:srgbClr val="8F9E2C"/>
    <a:srgbClr val="FF6600"/>
    <a:srgbClr val="FF0000"/>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E27EE-F2A6-4836-9F2B-2891A6EFE339}" v="2" dt="2024-07-15T12:32:51.208"/>
    <p1510:client id="{C81A3ED2-5442-4BF4-A597-AEB185806F79}" v="254" dt="2024-07-16T11:27:18.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43" autoAdjust="0"/>
  </p:normalViewPr>
  <p:slideViewPr>
    <p:cSldViewPr snapToGrid="0">
      <p:cViewPr varScale="1">
        <p:scale>
          <a:sx n="54" d="100"/>
          <a:sy n="54" d="100"/>
        </p:scale>
        <p:origin x="1124" y="40"/>
      </p:cViewPr>
      <p:guideLst>
        <p:guide orient="horz" pos="2296"/>
        <p:guide pos="997"/>
      </p:guideLst>
    </p:cSldViewPr>
  </p:slideViewPr>
  <p:notesTextViewPr>
    <p:cViewPr>
      <p:scale>
        <a:sx n="1" d="1"/>
        <a:sy n="1" d="1"/>
      </p:scale>
      <p:origin x="0" y="0"/>
    </p:cViewPr>
  </p:notesTextViewPr>
  <p:notesViewPr>
    <p:cSldViewPr snapToGrid="0">
      <p:cViewPr>
        <p:scale>
          <a:sx n="1" d="2"/>
          <a:sy n="1" d="2"/>
        </p:scale>
        <p:origin x="0" y="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Caruezo Carnero" userId="569454bb-b590-49b9-b14d-863065d314e1" providerId="ADAL" clId="{C81A3ED2-5442-4BF4-A597-AEB185806F79}"/>
    <pc:docChg chg="undo custSel addSld delSld modSld">
      <pc:chgData name="Ana Caruezo Carnero" userId="569454bb-b590-49b9-b14d-863065d314e1" providerId="ADAL" clId="{C81A3ED2-5442-4BF4-A597-AEB185806F79}" dt="2024-07-16T11:47:56.446" v="4706" actId="20577"/>
      <pc:docMkLst>
        <pc:docMk/>
      </pc:docMkLst>
      <pc:sldChg chg="modSp mod">
        <pc:chgData name="Ana Caruezo Carnero" userId="569454bb-b590-49b9-b14d-863065d314e1" providerId="ADAL" clId="{C81A3ED2-5442-4BF4-A597-AEB185806F79}" dt="2024-07-15T12:46:56.535" v="591" actId="1076"/>
        <pc:sldMkLst>
          <pc:docMk/>
          <pc:sldMk cId="2093427473" sldId="2520"/>
        </pc:sldMkLst>
        <pc:spChg chg="mod">
          <ac:chgData name="Ana Caruezo Carnero" userId="569454bb-b590-49b9-b14d-863065d314e1" providerId="ADAL" clId="{C81A3ED2-5442-4BF4-A597-AEB185806F79}" dt="2024-07-15T12:45:21.096" v="346" actId="255"/>
          <ac:spMkLst>
            <pc:docMk/>
            <pc:sldMk cId="2093427473" sldId="2520"/>
            <ac:spMk id="2" creationId="{F4059051-12C7-EE2E-017F-367538EA8C4A}"/>
          </ac:spMkLst>
        </pc:spChg>
        <pc:spChg chg="mod">
          <ac:chgData name="Ana Caruezo Carnero" userId="569454bb-b590-49b9-b14d-863065d314e1" providerId="ADAL" clId="{C81A3ED2-5442-4BF4-A597-AEB185806F79}" dt="2024-07-15T12:46:56.535" v="591" actId="1076"/>
          <ac:spMkLst>
            <pc:docMk/>
            <pc:sldMk cId="2093427473" sldId="2520"/>
            <ac:spMk id="4" creationId="{EB4A12E4-119C-1E33-61F0-6393478444B5}"/>
          </ac:spMkLst>
        </pc:spChg>
        <pc:spChg chg="mod">
          <ac:chgData name="Ana Caruezo Carnero" userId="569454bb-b590-49b9-b14d-863065d314e1" providerId="ADAL" clId="{C81A3ED2-5442-4BF4-A597-AEB185806F79}" dt="2024-07-15T12:46:31.197" v="568" actId="1076"/>
          <ac:spMkLst>
            <pc:docMk/>
            <pc:sldMk cId="2093427473" sldId="2520"/>
            <ac:spMk id="8" creationId="{5E8A573B-CF8B-8F37-9F89-DC33CEE5C7F9}"/>
          </ac:spMkLst>
        </pc:spChg>
        <pc:spChg chg="mod">
          <ac:chgData name="Ana Caruezo Carnero" userId="569454bb-b590-49b9-b14d-863065d314e1" providerId="ADAL" clId="{C81A3ED2-5442-4BF4-A597-AEB185806F79}" dt="2024-07-15T12:46:40.538" v="572" actId="20577"/>
          <ac:spMkLst>
            <pc:docMk/>
            <pc:sldMk cId="2093427473" sldId="2520"/>
            <ac:spMk id="9" creationId="{029832A7-10A9-7FE4-75AA-10134A4E347B}"/>
          </ac:spMkLst>
        </pc:spChg>
        <pc:spChg chg="mod">
          <ac:chgData name="Ana Caruezo Carnero" userId="569454bb-b590-49b9-b14d-863065d314e1" providerId="ADAL" clId="{C81A3ED2-5442-4BF4-A597-AEB185806F79}" dt="2024-07-15T12:46:46.432" v="578" actId="20577"/>
          <ac:spMkLst>
            <pc:docMk/>
            <pc:sldMk cId="2093427473" sldId="2520"/>
            <ac:spMk id="10" creationId="{4F249B85-4FA7-B3B3-D836-1E9DD094E228}"/>
          </ac:spMkLst>
        </pc:spChg>
        <pc:picChg chg="mod">
          <ac:chgData name="Ana Caruezo Carnero" userId="569454bb-b590-49b9-b14d-863065d314e1" providerId="ADAL" clId="{C81A3ED2-5442-4BF4-A597-AEB185806F79}" dt="2024-07-15T12:46:21.509" v="566" actId="1035"/>
          <ac:picMkLst>
            <pc:docMk/>
            <pc:sldMk cId="2093427473" sldId="2520"/>
            <ac:picMk id="6" creationId="{2CF39FAA-C2EE-C914-FC07-1ABE1BE9144D}"/>
          </ac:picMkLst>
        </pc:picChg>
        <pc:picChg chg="mod">
          <ac:chgData name="Ana Caruezo Carnero" userId="569454bb-b590-49b9-b14d-863065d314e1" providerId="ADAL" clId="{C81A3ED2-5442-4BF4-A597-AEB185806F79}" dt="2024-07-15T12:46:15.390" v="538" actId="1036"/>
          <ac:picMkLst>
            <pc:docMk/>
            <pc:sldMk cId="2093427473" sldId="2520"/>
            <ac:picMk id="7" creationId="{5764E94F-0E97-2C08-150B-528AB4C5ECC2}"/>
          </ac:picMkLst>
        </pc:picChg>
      </pc:sldChg>
      <pc:sldChg chg="addSp delSp modSp mod">
        <pc:chgData name="Ana Caruezo Carnero" userId="569454bb-b590-49b9-b14d-863065d314e1" providerId="ADAL" clId="{C81A3ED2-5442-4BF4-A597-AEB185806F79}" dt="2024-07-15T12:48:27.251" v="783" actId="6549"/>
        <pc:sldMkLst>
          <pc:docMk/>
          <pc:sldMk cId="1014215709" sldId="2521"/>
        </pc:sldMkLst>
        <pc:spChg chg="mod">
          <ac:chgData name="Ana Caruezo Carnero" userId="569454bb-b590-49b9-b14d-863065d314e1" providerId="ADAL" clId="{C81A3ED2-5442-4BF4-A597-AEB185806F79}" dt="2024-07-15T12:47:59.636" v="700" actId="14100"/>
          <ac:spMkLst>
            <pc:docMk/>
            <pc:sldMk cId="1014215709" sldId="2521"/>
            <ac:spMk id="4" creationId="{C2DDE2D6-2ED1-29CC-D463-7F728598265A}"/>
          </ac:spMkLst>
        </pc:spChg>
        <pc:spChg chg="mod">
          <ac:chgData name="Ana Caruezo Carnero" userId="569454bb-b590-49b9-b14d-863065d314e1" providerId="ADAL" clId="{C81A3ED2-5442-4BF4-A597-AEB185806F79}" dt="2024-07-15T12:48:08.431" v="702" actId="14100"/>
          <ac:spMkLst>
            <pc:docMk/>
            <pc:sldMk cId="1014215709" sldId="2521"/>
            <ac:spMk id="5" creationId="{D6D48E37-4A6B-48F5-A5A8-75A5E117819C}"/>
          </ac:spMkLst>
        </pc:spChg>
        <pc:spChg chg="mod">
          <ac:chgData name="Ana Caruezo Carnero" userId="569454bb-b590-49b9-b14d-863065d314e1" providerId="ADAL" clId="{C81A3ED2-5442-4BF4-A597-AEB185806F79}" dt="2024-07-15T12:48:27.251" v="783" actId="6549"/>
          <ac:spMkLst>
            <pc:docMk/>
            <pc:sldMk cId="1014215709" sldId="2521"/>
            <ac:spMk id="6" creationId="{8C4DC46A-ABC4-C6AA-3B4A-C9AB1B640A71}"/>
          </ac:spMkLst>
        </pc:spChg>
        <pc:spChg chg="mod">
          <ac:chgData name="Ana Caruezo Carnero" userId="569454bb-b590-49b9-b14d-863065d314e1" providerId="ADAL" clId="{C81A3ED2-5442-4BF4-A597-AEB185806F79}" dt="2024-07-15T12:47:35.561" v="698" actId="14100"/>
          <ac:spMkLst>
            <pc:docMk/>
            <pc:sldMk cId="1014215709" sldId="2521"/>
            <ac:spMk id="8" creationId="{3579C3C7-B43C-BA04-AE2E-599146B488C5}"/>
          </ac:spMkLst>
        </pc:spChg>
        <pc:spChg chg="add mod">
          <ac:chgData name="Ana Caruezo Carnero" userId="569454bb-b590-49b9-b14d-863065d314e1" providerId="ADAL" clId="{C81A3ED2-5442-4BF4-A597-AEB185806F79}" dt="2024-07-15T12:47:08.769" v="593"/>
          <ac:spMkLst>
            <pc:docMk/>
            <pc:sldMk cId="1014215709" sldId="2521"/>
            <ac:spMk id="9" creationId="{1879CBE5-AAC2-BF11-4969-C1C0AADAF3F7}"/>
          </ac:spMkLst>
        </pc:spChg>
        <pc:spChg chg="del">
          <ac:chgData name="Ana Caruezo Carnero" userId="569454bb-b590-49b9-b14d-863065d314e1" providerId="ADAL" clId="{C81A3ED2-5442-4BF4-A597-AEB185806F79}" dt="2024-07-15T12:47:08.014" v="592" actId="478"/>
          <ac:spMkLst>
            <pc:docMk/>
            <pc:sldMk cId="1014215709" sldId="2521"/>
            <ac:spMk id="10" creationId="{0DAFFF3F-95ED-BC6C-132A-9B8DE9B1F954}"/>
          </ac:spMkLst>
        </pc:spChg>
      </pc:sldChg>
      <pc:sldChg chg="modSp mod">
        <pc:chgData name="Ana Caruezo Carnero" userId="569454bb-b590-49b9-b14d-863065d314e1" providerId="ADAL" clId="{C81A3ED2-5442-4BF4-A597-AEB185806F79}" dt="2024-07-16T11:22:05.266" v="4644" actId="20577"/>
        <pc:sldMkLst>
          <pc:docMk/>
          <pc:sldMk cId="3036005745" sldId="2522"/>
        </pc:sldMkLst>
        <pc:spChg chg="mod">
          <ac:chgData name="Ana Caruezo Carnero" userId="569454bb-b590-49b9-b14d-863065d314e1" providerId="ADAL" clId="{C81A3ED2-5442-4BF4-A597-AEB185806F79}" dt="2024-07-15T12:51:20.057" v="940" actId="1037"/>
          <ac:spMkLst>
            <pc:docMk/>
            <pc:sldMk cId="3036005745" sldId="2522"/>
            <ac:spMk id="2" creationId="{BC79A6D0-D9D8-7E00-4BFF-9618117A4442}"/>
          </ac:spMkLst>
        </pc:spChg>
        <pc:spChg chg="mod">
          <ac:chgData name="Ana Caruezo Carnero" userId="569454bb-b590-49b9-b14d-863065d314e1" providerId="ADAL" clId="{C81A3ED2-5442-4BF4-A597-AEB185806F79}" dt="2024-07-16T11:21:18.707" v="4640" actId="6549"/>
          <ac:spMkLst>
            <pc:docMk/>
            <pc:sldMk cId="3036005745" sldId="2522"/>
            <ac:spMk id="4" creationId="{FF449C35-4E11-802B-F201-8F541CD1D025}"/>
          </ac:spMkLst>
        </pc:spChg>
        <pc:spChg chg="mod">
          <ac:chgData name="Ana Caruezo Carnero" userId="569454bb-b590-49b9-b14d-863065d314e1" providerId="ADAL" clId="{C81A3ED2-5442-4BF4-A597-AEB185806F79}" dt="2024-07-15T12:50:11.533" v="891" actId="1076"/>
          <ac:spMkLst>
            <pc:docMk/>
            <pc:sldMk cId="3036005745" sldId="2522"/>
            <ac:spMk id="5" creationId="{C13F72C6-57E3-135D-EBB2-95847F119C7E}"/>
          </ac:spMkLst>
        </pc:spChg>
        <pc:spChg chg="mod">
          <ac:chgData name="Ana Caruezo Carnero" userId="569454bb-b590-49b9-b14d-863065d314e1" providerId="ADAL" clId="{C81A3ED2-5442-4BF4-A597-AEB185806F79}" dt="2024-07-16T11:21:42.295" v="4642" actId="14100"/>
          <ac:spMkLst>
            <pc:docMk/>
            <pc:sldMk cId="3036005745" sldId="2522"/>
            <ac:spMk id="8" creationId="{28E7D95A-5541-8037-5E6C-985AB6190CC8}"/>
          </ac:spMkLst>
        </pc:spChg>
        <pc:spChg chg="mod">
          <ac:chgData name="Ana Caruezo Carnero" userId="569454bb-b590-49b9-b14d-863065d314e1" providerId="ADAL" clId="{C81A3ED2-5442-4BF4-A597-AEB185806F79}" dt="2024-07-15T12:50:24.239" v="906" actId="20577"/>
          <ac:spMkLst>
            <pc:docMk/>
            <pc:sldMk cId="3036005745" sldId="2522"/>
            <ac:spMk id="10" creationId="{6FACCCCB-2DCA-403D-EF54-00DD1A1F96A4}"/>
          </ac:spMkLst>
        </pc:spChg>
        <pc:spChg chg="mod">
          <ac:chgData name="Ana Caruezo Carnero" userId="569454bb-b590-49b9-b14d-863065d314e1" providerId="ADAL" clId="{C81A3ED2-5442-4BF4-A597-AEB185806F79}" dt="2024-07-15T12:50:30.206" v="913" actId="20577"/>
          <ac:spMkLst>
            <pc:docMk/>
            <pc:sldMk cId="3036005745" sldId="2522"/>
            <ac:spMk id="18" creationId="{926C3E68-9904-27CB-0865-6F5178AE0B18}"/>
          </ac:spMkLst>
        </pc:spChg>
        <pc:spChg chg="mod">
          <ac:chgData name="Ana Caruezo Carnero" userId="569454bb-b590-49b9-b14d-863065d314e1" providerId="ADAL" clId="{C81A3ED2-5442-4BF4-A597-AEB185806F79}" dt="2024-07-15T12:50:38.539" v="921" actId="1076"/>
          <ac:spMkLst>
            <pc:docMk/>
            <pc:sldMk cId="3036005745" sldId="2522"/>
            <ac:spMk id="19" creationId="{72DF9F7D-05E1-2636-DE61-07385CB06AAD}"/>
          </ac:spMkLst>
        </pc:spChg>
        <pc:spChg chg="mod">
          <ac:chgData name="Ana Caruezo Carnero" userId="569454bb-b590-49b9-b14d-863065d314e1" providerId="ADAL" clId="{C81A3ED2-5442-4BF4-A597-AEB185806F79}" dt="2024-07-16T11:22:05.266" v="4644" actId="20577"/>
          <ac:spMkLst>
            <pc:docMk/>
            <pc:sldMk cId="3036005745" sldId="2522"/>
            <ac:spMk id="20" creationId="{1B6C762C-8856-1EE3-3553-1EFC0B709A57}"/>
          </ac:spMkLst>
        </pc:spChg>
        <pc:spChg chg="mod">
          <ac:chgData name="Ana Caruezo Carnero" userId="569454bb-b590-49b9-b14d-863065d314e1" providerId="ADAL" clId="{C81A3ED2-5442-4BF4-A597-AEB185806F79}" dt="2024-07-15T12:49:57.594" v="879" actId="1076"/>
          <ac:spMkLst>
            <pc:docMk/>
            <pc:sldMk cId="3036005745" sldId="2522"/>
            <ac:spMk id="21" creationId="{0CCA39A1-EFB2-76FB-CCE0-A62CCC7E138C}"/>
          </ac:spMkLst>
        </pc:spChg>
      </pc:sldChg>
      <pc:sldChg chg="addSp delSp modSp mod">
        <pc:chgData name="Ana Caruezo Carnero" userId="569454bb-b590-49b9-b14d-863065d314e1" providerId="ADAL" clId="{C81A3ED2-5442-4BF4-A597-AEB185806F79}" dt="2024-07-15T12:59:36.711" v="1465" actId="20577"/>
        <pc:sldMkLst>
          <pc:docMk/>
          <pc:sldMk cId="1934163668" sldId="2523"/>
        </pc:sldMkLst>
        <pc:spChg chg="del">
          <ac:chgData name="Ana Caruezo Carnero" userId="569454bb-b590-49b9-b14d-863065d314e1" providerId="ADAL" clId="{C81A3ED2-5442-4BF4-A597-AEB185806F79}" dt="2024-07-15T12:59:32.676" v="1463" actId="478"/>
          <ac:spMkLst>
            <pc:docMk/>
            <pc:sldMk cId="1934163668" sldId="2523"/>
            <ac:spMk id="4" creationId="{AD918432-EF5A-55C9-E62B-8BF762DE2DD4}"/>
          </ac:spMkLst>
        </pc:spChg>
        <pc:spChg chg="add mod">
          <ac:chgData name="Ana Caruezo Carnero" userId="569454bb-b590-49b9-b14d-863065d314e1" providerId="ADAL" clId="{C81A3ED2-5442-4BF4-A597-AEB185806F79}" dt="2024-07-15T12:59:36.711" v="1465" actId="20577"/>
          <ac:spMkLst>
            <pc:docMk/>
            <pc:sldMk cId="1934163668" sldId="2523"/>
            <ac:spMk id="5" creationId="{F6020F37-13A8-7D2B-0F3A-49157029DA46}"/>
          </ac:spMkLst>
        </pc:spChg>
      </pc:sldChg>
      <pc:sldChg chg="addSp delSp modSp mod">
        <pc:chgData name="Ana Caruezo Carnero" userId="569454bb-b590-49b9-b14d-863065d314e1" providerId="ADAL" clId="{C81A3ED2-5442-4BF4-A597-AEB185806F79}" dt="2024-07-15T12:53:49.944" v="1029" actId="1076"/>
        <pc:sldMkLst>
          <pc:docMk/>
          <pc:sldMk cId="2131620331" sldId="2524"/>
        </pc:sldMkLst>
        <pc:spChg chg="add mod">
          <ac:chgData name="Ana Caruezo Carnero" userId="569454bb-b590-49b9-b14d-863065d314e1" providerId="ADAL" clId="{C81A3ED2-5442-4BF4-A597-AEB185806F79}" dt="2024-07-15T12:51:28.438" v="942"/>
          <ac:spMkLst>
            <pc:docMk/>
            <pc:sldMk cId="2131620331" sldId="2524"/>
            <ac:spMk id="2" creationId="{56C85CD3-D123-E454-3A54-494784359A6B}"/>
          </ac:spMkLst>
        </pc:spChg>
        <pc:spChg chg="del">
          <ac:chgData name="Ana Caruezo Carnero" userId="569454bb-b590-49b9-b14d-863065d314e1" providerId="ADAL" clId="{C81A3ED2-5442-4BF4-A597-AEB185806F79}" dt="2024-07-15T12:51:27.616" v="941" actId="478"/>
          <ac:spMkLst>
            <pc:docMk/>
            <pc:sldMk cId="2131620331" sldId="2524"/>
            <ac:spMk id="3" creationId="{21890279-1082-554E-9996-A8394FA68C6B}"/>
          </ac:spMkLst>
        </pc:spChg>
        <pc:spChg chg="mod">
          <ac:chgData name="Ana Caruezo Carnero" userId="569454bb-b590-49b9-b14d-863065d314e1" providerId="ADAL" clId="{C81A3ED2-5442-4BF4-A597-AEB185806F79}" dt="2024-07-15T12:53:18.704" v="1023" actId="14100"/>
          <ac:spMkLst>
            <pc:docMk/>
            <pc:sldMk cId="2131620331" sldId="2524"/>
            <ac:spMk id="4" creationId="{9023BC70-0CC3-2483-D13F-78FD6B830D57}"/>
          </ac:spMkLst>
        </pc:spChg>
        <pc:spChg chg="mod">
          <ac:chgData name="Ana Caruezo Carnero" userId="569454bb-b590-49b9-b14d-863065d314e1" providerId="ADAL" clId="{C81A3ED2-5442-4BF4-A597-AEB185806F79}" dt="2024-07-15T12:53:41.473" v="1027" actId="1076"/>
          <ac:spMkLst>
            <pc:docMk/>
            <pc:sldMk cId="2131620331" sldId="2524"/>
            <ac:spMk id="9" creationId="{961FFE30-4B48-FC1A-3957-E785F05F27F3}"/>
          </ac:spMkLst>
        </pc:spChg>
        <pc:spChg chg="mod">
          <ac:chgData name="Ana Caruezo Carnero" userId="569454bb-b590-49b9-b14d-863065d314e1" providerId="ADAL" clId="{C81A3ED2-5442-4BF4-A597-AEB185806F79}" dt="2024-07-15T12:53:27.007" v="1024" actId="1076"/>
          <ac:spMkLst>
            <pc:docMk/>
            <pc:sldMk cId="2131620331" sldId="2524"/>
            <ac:spMk id="10" creationId="{B44A2207-DF29-183E-582F-1291B448331E}"/>
          </ac:spMkLst>
        </pc:spChg>
        <pc:spChg chg="mod">
          <ac:chgData name="Ana Caruezo Carnero" userId="569454bb-b590-49b9-b14d-863065d314e1" providerId="ADAL" clId="{C81A3ED2-5442-4BF4-A597-AEB185806F79}" dt="2024-07-15T12:53:49.944" v="1029" actId="1076"/>
          <ac:spMkLst>
            <pc:docMk/>
            <pc:sldMk cId="2131620331" sldId="2524"/>
            <ac:spMk id="11" creationId="{A93010E8-B57A-2874-A065-91B338A6E99D}"/>
          </ac:spMkLst>
        </pc:spChg>
        <pc:spChg chg="mod">
          <ac:chgData name="Ana Caruezo Carnero" userId="569454bb-b590-49b9-b14d-863065d314e1" providerId="ADAL" clId="{C81A3ED2-5442-4BF4-A597-AEB185806F79}" dt="2024-07-15T12:53:02.675" v="1021" actId="255"/>
          <ac:spMkLst>
            <pc:docMk/>
            <pc:sldMk cId="2131620331" sldId="2524"/>
            <ac:spMk id="12" creationId="{7F50FC73-977B-36B1-B290-9576C5B235BC}"/>
          </ac:spMkLst>
        </pc:spChg>
        <pc:spChg chg="mod">
          <ac:chgData name="Ana Caruezo Carnero" userId="569454bb-b590-49b9-b14d-863065d314e1" providerId="ADAL" clId="{C81A3ED2-5442-4BF4-A597-AEB185806F79}" dt="2024-07-15T12:53:36.453" v="1026" actId="1076"/>
          <ac:spMkLst>
            <pc:docMk/>
            <pc:sldMk cId="2131620331" sldId="2524"/>
            <ac:spMk id="13" creationId="{02FDC3BF-4A80-A756-FE41-7C9F0AADF69B}"/>
          </ac:spMkLst>
        </pc:spChg>
        <pc:picChg chg="mod">
          <ac:chgData name="Ana Caruezo Carnero" userId="569454bb-b590-49b9-b14d-863065d314e1" providerId="ADAL" clId="{C81A3ED2-5442-4BF4-A597-AEB185806F79}" dt="2024-07-15T12:53:44.990" v="1028" actId="1076"/>
          <ac:picMkLst>
            <pc:docMk/>
            <pc:sldMk cId="2131620331" sldId="2524"/>
            <ac:picMk id="18" creationId="{D67A1B8E-2C7A-D04C-4274-69EE67A9006E}"/>
          </ac:picMkLst>
        </pc:picChg>
      </pc:sldChg>
      <pc:sldChg chg="modSp mod">
        <pc:chgData name="Ana Caruezo Carnero" userId="569454bb-b590-49b9-b14d-863065d314e1" providerId="ADAL" clId="{C81A3ED2-5442-4BF4-A597-AEB185806F79}" dt="2024-07-15T12:55:44.438" v="1189" actId="1036"/>
        <pc:sldMkLst>
          <pc:docMk/>
          <pc:sldMk cId="2703941665" sldId="2525"/>
        </pc:sldMkLst>
        <pc:spChg chg="mod">
          <ac:chgData name="Ana Caruezo Carnero" userId="569454bb-b590-49b9-b14d-863065d314e1" providerId="ADAL" clId="{C81A3ED2-5442-4BF4-A597-AEB185806F79}" dt="2024-07-15T12:54:13.137" v="1118" actId="6549"/>
          <ac:spMkLst>
            <pc:docMk/>
            <pc:sldMk cId="2703941665" sldId="2525"/>
            <ac:spMk id="2" creationId="{800592A9-BCF0-6387-CD58-40F420567715}"/>
          </ac:spMkLst>
        </pc:spChg>
        <pc:spChg chg="mod">
          <ac:chgData name="Ana Caruezo Carnero" userId="569454bb-b590-49b9-b14d-863065d314e1" providerId="ADAL" clId="{C81A3ED2-5442-4BF4-A597-AEB185806F79}" dt="2024-07-15T12:54:45.246" v="1131" actId="1076"/>
          <ac:spMkLst>
            <pc:docMk/>
            <pc:sldMk cId="2703941665" sldId="2525"/>
            <ac:spMk id="8" creationId="{1F36B273-8E8A-BB9B-19DD-0E0DE65E7499}"/>
          </ac:spMkLst>
        </pc:spChg>
        <pc:spChg chg="mod">
          <ac:chgData name="Ana Caruezo Carnero" userId="569454bb-b590-49b9-b14d-863065d314e1" providerId="ADAL" clId="{C81A3ED2-5442-4BF4-A597-AEB185806F79}" dt="2024-07-15T12:54:49.401" v="1133" actId="20577"/>
          <ac:spMkLst>
            <pc:docMk/>
            <pc:sldMk cId="2703941665" sldId="2525"/>
            <ac:spMk id="9" creationId="{3F61D0FF-888F-FC41-C087-45FA9E21F40A}"/>
          </ac:spMkLst>
        </pc:spChg>
        <pc:spChg chg="mod">
          <ac:chgData name="Ana Caruezo Carnero" userId="569454bb-b590-49b9-b14d-863065d314e1" providerId="ADAL" clId="{C81A3ED2-5442-4BF4-A597-AEB185806F79}" dt="2024-07-15T12:54:56.805" v="1136" actId="1076"/>
          <ac:spMkLst>
            <pc:docMk/>
            <pc:sldMk cId="2703941665" sldId="2525"/>
            <ac:spMk id="10" creationId="{5A508005-CF54-7844-5C07-7ED6B3D7C9D9}"/>
          </ac:spMkLst>
        </pc:spChg>
        <pc:spChg chg="mod">
          <ac:chgData name="Ana Caruezo Carnero" userId="569454bb-b590-49b9-b14d-863065d314e1" providerId="ADAL" clId="{C81A3ED2-5442-4BF4-A597-AEB185806F79}" dt="2024-07-15T12:55:31.202" v="1175" actId="1076"/>
          <ac:spMkLst>
            <pc:docMk/>
            <pc:sldMk cId="2703941665" sldId="2525"/>
            <ac:spMk id="13" creationId="{1E196CFF-D30F-EC98-0518-2C469A5D0353}"/>
          </ac:spMkLst>
        </pc:spChg>
        <pc:spChg chg="mod">
          <ac:chgData name="Ana Caruezo Carnero" userId="569454bb-b590-49b9-b14d-863065d314e1" providerId="ADAL" clId="{C81A3ED2-5442-4BF4-A597-AEB185806F79}" dt="2024-07-15T12:55:27.724" v="1174" actId="1076"/>
          <ac:spMkLst>
            <pc:docMk/>
            <pc:sldMk cId="2703941665" sldId="2525"/>
            <ac:spMk id="15" creationId="{7D970EE0-9E42-B263-B209-0CB76D5E0478}"/>
          </ac:spMkLst>
        </pc:spChg>
        <pc:spChg chg="mod">
          <ac:chgData name="Ana Caruezo Carnero" userId="569454bb-b590-49b9-b14d-863065d314e1" providerId="ADAL" clId="{C81A3ED2-5442-4BF4-A597-AEB185806F79}" dt="2024-07-15T12:55:35.313" v="1176" actId="1076"/>
          <ac:spMkLst>
            <pc:docMk/>
            <pc:sldMk cId="2703941665" sldId="2525"/>
            <ac:spMk id="17" creationId="{3628C904-B606-7477-FB02-F0326027B9A9}"/>
          </ac:spMkLst>
        </pc:spChg>
        <pc:spChg chg="mod">
          <ac:chgData name="Ana Caruezo Carnero" userId="569454bb-b590-49b9-b14d-863065d314e1" providerId="ADAL" clId="{C81A3ED2-5442-4BF4-A597-AEB185806F79}" dt="2024-07-15T12:55:21.112" v="1173" actId="20577"/>
          <ac:spMkLst>
            <pc:docMk/>
            <pc:sldMk cId="2703941665" sldId="2525"/>
            <ac:spMk id="19" creationId="{22A084A0-4520-6804-2367-0F0623BA973B}"/>
          </ac:spMkLst>
        </pc:spChg>
        <pc:picChg chg="mod">
          <ac:chgData name="Ana Caruezo Carnero" userId="569454bb-b590-49b9-b14d-863065d314e1" providerId="ADAL" clId="{C81A3ED2-5442-4BF4-A597-AEB185806F79}" dt="2024-07-15T12:55:44.438" v="1189" actId="1036"/>
          <ac:picMkLst>
            <pc:docMk/>
            <pc:sldMk cId="2703941665" sldId="2525"/>
            <ac:picMk id="14" creationId="{6799B632-8C87-C239-774B-C9C9F0ED1EAC}"/>
          </ac:picMkLst>
        </pc:picChg>
        <pc:picChg chg="mod">
          <ac:chgData name="Ana Caruezo Carnero" userId="569454bb-b590-49b9-b14d-863065d314e1" providerId="ADAL" clId="{C81A3ED2-5442-4BF4-A597-AEB185806F79}" dt="2024-07-15T12:55:37.850" v="1182" actId="1035"/>
          <ac:picMkLst>
            <pc:docMk/>
            <pc:sldMk cId="2703941665" sldId="2525"/>
            <ac:picMk id="16" creationId="{D89854F9-04ED-EEA7-4E87-BF42D83188E0}"/>
          </ac:picMkLst>
        </pc:picChg>
        <pc:picChg chg="mod">
          <ac:chgData name="Ana Caruezo Carnero" userId="569454bb-b590-49b9-b14d-863065d314e1" providerId="ADAL" clId="{C81A3ED2-5442-4BF4-A597-AEB185806F79}" dt="2024-07-15T12:55:40.179" v="1183" actId="1076"/>
          <ac:picMkLst>
            <pc:docMk/>
            <pc:sldMk cId="2703941665" sldId="2525"/>
            <ac:picMk id="18" creationId="{505412B3-62AF-291C-426D-293729522486}"/>
          </ac:picMkLst>
        </pc:picChg>
      </pc:sldChg>
      <pc:sldChg chg="modSp mod">
        <pc:chgData name="Ana Caruezo Carnero" userId="569454bb-b590-49b9-b14d-863065d314e1" providerId="ADAL" clId="{C81A3ED2-5442-4BF4-A597-AEB185806F79}" dt="2024-07-16T11:23:19.242" v="4668" actId="14100"/>
        <pc:sldMkLst>
          <pc:docMk/>
          <pc:sldMk cId="3916054978" sldId="2526"/>
        </pc:sldMkLst>
        <pc:spChg chg="mod">
          <ac:chgData name="Ana Caruezo Carnero" userId="569454bb-b590-49b9-b14d-863065d314e1" providerId="ADAL" clId="{C81A3ED2-5442-4BF4-A597-AEB185806F79}" dt="2024-07-15T12:55:57.408" v="1194" actId="20577"/>
          <ac:spMkLst>
            <pc:docMk/>
            <pc:sldMk cId="3916054978" sldId="2526"/>
            <ac:spMk id="2" creationId="{03B373D3-D83E-4305-0C6B-13A3EF1819DE}"/>
          </ac:spMkLst>
        </pc:spChg>
        <pc:spChg chg="mod">
          <ac:chgData name="Ana Caruezo Carnero" userId="569454bb-b590-49b9-b14d-863065d314e1" providerId="ADAL" clId="{C81A3ED2-5442-4BF4-A597-AEB185806F79}" dt="2024-07-16T11:23:19.242" v="4668" actId="14100"/>
          <ac:spMkLst>
            <pc:docMk/>
            <pc:sldMk cId="3916054978" sldId="2526"/>
            <ac:spMk id="3" creationId="{F8C7DF52-2676-17F5-1DDE-36197DC0447B}"/>
          </ac:spMkLst>
        </pc:spChg>
        <pc:spChg chg="mod">
          <ac:chgData name="Ana Caruezo Carnero" userId="569454bb-b590-49b9-b14d-863065d314e1" providerId="ADAL" clId="{C81A3ED2-5442-4BF4-A597-AEB185806F79}" dt="2024-07-15T12:57:01.796" v="1252" actId="20577"/>
          <ac:spMkLst>
            <pc:docMk/>
            <pc:sldMk cId="3916054978" sldId="2526"/>
            <ac:spMk id="4" creationId="{5B860B94-024A-6C9A-195C-D032D1D2E31C}"/>
          </ac:spMkLst>
        </pc:spChg>
        <pc:spChg chg="mod">
          <ac:chgData name="Ana Caruezo Carnero" userId="569454bb-b590-49b9-b14d-863065d314e1" providerId="ADAL" clId="{C81A3ED2-5442-4BF4-A597-AEB185806F79}" dt="2024-07-15T12:57:07.510" v="1260" actId="20577"/>
          <ac:spMkLst>
            <pc:docMk/>
            <pc:sldMk cId="3916054978" sldId="2526"/>
            <ac:spMk id="6" creationId="{E9B344AB-47F9-6201-A874-079F81140C75}"/>
          </ac:spMkLst>
        </pc:spChg>
      </pc:sldChg>
      <pc:sldChg chg="modSp mod">
        <pc:chgData name="Ana Caruezo Carnero" userId="569454bb-b590-49b9-b14d-863065d314e1" providerId="ADAL" clId="{C81A3ED2-5442-4BF4-A597-AEB185806F79}" dt="2024-07-15T13:01:07.761" v="1578" actId="1076"/>
        <pc:sldMkLst>
          <pc:docMk/>
          <pc:sldMk cId="2026465493" sldId="2527"/>
        </pc:sldMkLst>
        <pc:spChg chg="mod">
          <ac:chgData name="Ana Caruezo Carnero" userId="569454bb-b590-49b9-b14d-863065d314e1" providerId="ADAL" clId="{C81A3ED2-5442-4BF4-A597-AEB185806F79}" dt="2024-07-15T12:59:52.396" v="1476" actId="20577"/>
          <ac:spMkLst>
            <pc:docMk/>
            <pc:sldMk cId="2026465493" sldId="2527"/>
            <ac:spMk id="4" creationId="{986A9543-CD56-42D2-DEB5-19FE49A54B0A}"/>
          </ac:spMkLst>
        </pc:spChg>
        <pc:spChg chg="mod">
          <ac:chgData name="Ana Caruezo Carnero" userId="569454bb-b590-49b9-b14d-863065d314e1" providerId="ADAL" clId="{C81A3ED2-5442-4BF4-A597-AEB185806F79}" dt="2024-07-15T13:00:38.579" v="1506" actId="1076"/>
          <ac:spMkLst>
            <pc:docMk/>
            <pc:sldMk cId="2026465493" sldId="2527"/>
            <ac:spMk id="7" creationId="{18D1832B-C4C1-538B-72D1-86AA10A118ED}"/>
          </ac:spMkLst>
        </pc:spChg>
        <pc:spChg chg="mod">
          <ac:chgData name="Ana Caruezo Carnero" userId="569454bb-b590-49b9-b14d-863065d314e1" providerId="ADAL" clId="{C81A3ED2-5442-4BF4-A597-AEB185806F79}" dt="2024-07-15T13:01:07.761" v="1578" actId="1076"/>
          <ac:spMkLst>
            <pc:docMk/>
            <pc:sldMk cId="2026465493" sldId="2527"/>
            <ac:spMk id="10" creationId="{B3BA7678-2E46-AEDB-0DCE-3BC60F6DD7FB}"/>
          </ac:spMkLst>
        </pc:spChg>
      </pc:sldChg>
      <pc:sldChg chg="modSp mod">
        <pc:chgData name="Ana Caruezo Carnero" userId="569454bb-b590-49b9-b14d-863065d314e1" providerId="ADAL" clId="{C81A3ED2-5442-4BF4-A597-AEB185806F79}" dt="2024-07-15T13:02:34.842" v="1674" actId="313"/>
        <pc:sldMkLst>
          <pc:docMk/>
          <pc:sldMk cId="3501726845" sldId="2528"/>
        </pc:sldMkLst>
        <pc:spChg chg="mod">
          <ac:chgData name="Ana Caruezo Carnero" userId="569454bb-b590-49b9-b14d-863065d314e1" providerId="ADAL" clId="{C81A3ED2-5442-4BF4-A597-AEB185806F79}" dt="2024-07-15T13:02:34.842" v="1674" actId="313"/>
          <ac:spMkLst>
            <pc:docMk/>
            <pc:sldMk cId="3501726845" sldId="2528"/>
            <ac:spMk id="3" creationId="{309B4C26-D1AA-35AB-D5A8-BBB59BCD574E}"/>
          </ac:spMkLst>
        </pc:spChg>
      </pc:sldChg>
      <pc:sldChg chg="modSp mod">
        <pc:chgData name="Ana Caruezo Carnero" userId="569454bb-b590-49b9-b14d-863065d314e1" providerId="ADAL" clId="{C81A3ED2-5442-4BF4-A597-AEB185806F79}" dt="2024-07-15T13:39:04.143" v="2650" actId="14100"/>
        <pc:sldMkLst>
          <pc:docMk/>
          <pc:sldMk cId="2757974672" sldId="2529"/>
        </pc:sldMkLst>
        <pc:spChg chg="mod">
          <ac:chgData name="Ana Caruezo Carnero" userId="569454bb-b590-49b9-b14d-863065d314e1" providerId="ADAL" clId="{C81A3ED2-5442-4BF4-A597-AEB185806F79}" dt="2024-07-15T13:36:57.119" v="2515" actId="20577"/>
          <ac:spMkLst>
            <pc:docMk/>
            <pc:sldMk cId="2757974672" sldId="2529"/>
            <ac:spMk id="2" creationId="{7EB7023B-80A6-B1A6-B086-2606C23A6B98}"/>
          </ac:spMkLst>
        </pc:spChg>
        <pc:spChg chg="mod">
          <ac:chgData name="Ana Caruezo Carnero" userId="569454bb-b590-49b9-b14d-863065d314e1" providerId="ADAL" clId="{C81A3ED2-5442-4BF4-A597-AEB185806F79}" dt="2024-07-15T13:38:33.029" v="2621" actId="20577"/>
          <ac:spMkLst>
            <pc:docMk/>
            <pc:sldMk cId="2757974672" sldId="2529"/>
            <ac:spMk id="3" creationId="{4D3B5C5B-0687-99FA-89E1-580F3D6FBF45}"/>
          </ac:spMkLst>
        </pc:spChg>
        <pc:spChg chg="mod">
          <ac:chgData name="Ana Caruezo Carnero" userId="569454bb-b590-49b9-b14d-863065d314e1" providerId="ADAL" clId="{C81A3ED2-5442-4BF4-A597-AEB185806F79}" dt="2024-07-15T13:39:04.143" v="2650" actId="14100"/>
          <ac:spMkLst>
            <pc:docMk/>
            <pc:sldMk cId="2757974672" sldId="2529"/>
            <ac:spMk id="6" creationId="{4440148F-179E-E5FB-DF50-F3A80D91ABC2}"/>
          </ac:spMkLst>
        </pc:spChg>
      </pc:sldChg>
      <pc:sldChg chg="addSp modSp mod">
        <pc:chgData name="Ana Caruezo Carnero" userId="569454bb-b590-49b9-b14d-863065d314e1" providerId="ADAL" clId="{C81A3ED2-5442-4BF4-A597-AEB185806F79}" dt="2024-07-15T13:42:16.533" v="2794" actId="255"/>
        <pc:sldMkLst>
          <pc:docMk/>
          <pc:sldMk cId="2872799632" sldId="2530"/>
        </pc:sldMkLst>
        <pc:spChg chg="mod">
          <ac:chgData name="Ana Caruezo Carnero" userId="569454bb-b590-49b9-b14d-863065d314e1" providerId="ADAL" clId="{C81A3ED2-5442-4BF4-A597-AEB185806F79}" dt="2024-07-15T13:06:17.136" v="1908" actId="20577"/>
          <ac:spMkLst>
            <pc:docMk/>
            <pc:sldMk cId="2872799632" sldId="2530"/>
            <ac:spMk id="3" creationId="{BEEE9E01-C0ED-F919-50D4-059A5F99CB7F}"/>
          </ac:spMkLst>
        </pc:spChg>
        <pc:spChg chg="add mod">
          <ac:chgData name="Ana Caruezo Carnero" userId="569454bb-b590-49b9-b14d-863065d314e1" providerId="ADAL" clId="{C81A3ED2-5442-4BF4-A597-AEB185806F79}" dt="2024-07-15T13:42:16.533" v="2794" actId="255"/>
          <ac:spMkLst>
            <pc:docMk/>
            <pc:sldMk cId="2872799632" sldId="2530"/>
            <ac:spMk id="4" creationId="{592668F6-9198-E95B-3682-6ECFB50BA826}"/>
          </ac:spMkLst>
        </pc:spChg>
      </pc:sldChg>
      <pc:sldChg chg="modSp mod">
        <pc:chgData name="Ana Caruezo Carnero" userId="569454bb-b590-49b9-b14d-863065d314e1" providerId="ADAL" clId="{C81A3ED2-5442-4BF4-A597-AEB185806F79}" dt="2024-07-15T13:46:17.974" v="3079" actId="14100"/>
        <pc:sldMkLst>
          <pc:docMk/>
          <pc:sldMk cId="2781570337" sldId="2531"/>
        </pc:sldMkLst>
        <pc:spChg chg="mod">
          <ac:chgData name="Ana Caruezo Carnero" userId="569454bb-b590-49b9-b14d-863065d314e1" providerId="ADAL" clId="{C81A3ED2-5442-4BF4-A597-AEB185806F79}" dt="2024-07-15T13:46:17.974" v="3079" actId="14100"/>
          <ac:spMkLst>
            <pc:docMk/>
            <pc:sldMk cId="2781570337" sldId="2531"/>
            <ac:spMk id="3" creationId="{C694989D-00D1-FD1F-422D-7F6F40299BBE}"/>
          </ac:spMkLst>
        </pc:spChg>
        <pc:spChg chg="mod">
          <ac:chgData name="Ana Caruezo Carnero" userId="569454bb-b590-49b9-b14d-863065d314e1" providerId="ADAL" clId="{C81A3ED2-5442-4BF4-A597-AEB185806F79}" dt="2024-07-15T13:45:54.463" v="3063" actId="14100"/>
          <ac:spMkLst>
            <pc:docMk/>
            <pc:sldMk cId="2781570337" sldId="2531"/>
            <ac:spMk id="5" creationId="{7EC66759-FDA1-F71E-0E06-82CCE489C733}"/>
          </ac:spMkLst>
        </pc:spChg>
        <pc:picChg chg="mod">
          <ac:chgData name="Ana Caruezo Carnero" userId="569454bb-b590-49b9-b14d-863065d314e1" providerId="ADAL" clId="{C81A3ED2-5442-4BF4-A597-AEB185806F79}" dt="2024-07-15T13:46:00.312" v="3064" actId="1076"/>
          <ac:picMkLst>
            <pc:docMk/>
            <pc:sldMk cId="2781570337" sldId="2531"/>
            <ac:picMk id="2" creationId="{FF52D49A-67F8-D2E0-5BAB-53F09D840188}"/>
          </ac:picMkLst>
        </pc:picChg>
      </pc:sldChg>
      <pc:sldChg chg="addSp delSp modSp mod">
        <pc:chgData name="Ana Caruezo Carnero" userId="569454bb-b590-49b9-b14d-863065d314e1" providerId="ADAL" clId="{C81A3ED2-5442-4BF4-A597-AEB185806F79}" dt="2024-07-15T13:33:40.306" v="2118"/>
        <pc:sldMkLst>
          <pc:docMk/>
          <pc:sldMk cId="4246279451" sldId="2532"/>
        </pc:sldMkLst>
        <pc:spChg chg="add mod">
          <ac:chgData name="Ana Caruezo Carnero" userId="569454bb-b590-49b9-b14d-863065d314e1" providerId="ADAL" clId="{C81A3ED2-5442-4BF4-A597-AEB185806F79}" dt="2024-07-15T13:33:40.306" v="2118"/>
          <ac:spMkLst>
            <pc:docMk/>
            <pc:sldMk cId="4246279451" sldId="2532"/>
            <ac:spMk id="2" creationId="{E303096B-28A7-59D1-1878-BB699DCE7E97}"/>
          </ac:spMkLst>
        </pc:spChg>
        <pc:spChg chg="del">
          <ac:chgData name="Ana Caruezo Carnero" userId="569454bb-b590-49b9-b14d-863065d314e1" providerId="ADAL" clId="{C81A3ED2-5442-4BF4-A597-AEB185806F79}" dt="2024-07-15T13:33:39.615" v="2117" actId="478"/>
          <ac:spMkLst>
            <pc:docMk/>
            <pc:sldMk cId="4246279451" sldId="2532"/>
            <ac:spMk id="6" creationId="{5269D6BA-F614-3B2D-B06F-CC10A90AB60A}"/>
          </ac:spMkLst>
        </pc:spChg>
      </pc:sldChg>
      <pc:sldChg chg="addSp delSp modSp mod">
        <pc:chgData name="Ana Caruezo Carnero" userId="569454bb-b590-49b9-b14d-863065d314e1" providerId="ADAL" clId="{C81A3ED2-5442-4BF4-A597-AEB185806F79}" dt="2024-07-15T13:40:59.210" v="2780" actId="14100"/>
        <pc:sldMkLst>
          <pc:docMk/>
          <pc:sldMk cId="4249859840" sldId="2533"/>
        </pc:sldMkLst>
        <pc:spChg chg="mod">
          <ac:chgData name="Ana Caruezo Carnero" userId="569454bb-b590-49b9-b14d-863065d314e1" providerId="ADAL" clId="{C81A3ED2-5442-4BF4-A597-AEB185806F79}" dt="2024-07-15T13:40:44.203" v="2763" actId="20577"/>
          <ac:spMkLst>
            <pc:docMk/>
            <pc:sldMk cId="4249859840" sldId="2533"/>
            <ac:spMk id="2" creationId="{021BECB8-2D3B-7B9B-29A0-B446B390EBDA}"/>
          </ac:spMkLst>
        </pc:spChg>
        <pc:spChg chg="del">
          <ac:chgData name="Ana Caruezo Carnero" userId="569454bb-b590-49b9-b14d-863065d314e1" providerId="ADAL" clId="{C81A3ED2-5442-4BF4-A597-AEB185806F79}" dt="2024-07-15T13:39:17.573" v="2651" actId="478"/>
          <ac:spMkLst>
            <pc:docMk/>
            <pc:sldMk cId="4249859840" sldId="2533"/>
            <ac:spMk id="3" creationId="{B7619862-3A46-3E7A-2F3E-8E2DA4B3E773}"/>
          </ac:spMkLst>
        </pc:spChg>
        <pc:spChg chg="mod">
          <ac:chgData name="Ana Caruezo Carnero" userId="569454bb-b590-49b9-b14d-863065d314e1" providerId="ADAL" clId="{C81A3ED2-5442-4BF4-A597-AEB185806F79}" dt="2024-07-15T13:39:38.400" v="2694" actId="14100"/>
          <ac:spMkLst>
            <pc:docMk/>
            <pc:sldMk cId="4249859840" sldId="2533"/>
            <ac:spMk id="5" creationId="{05A2A47D-B5A6-9528-5885-26020272892E}"/>
          </ac:spMkLst>
        </pc:spChg>
        <pc:spChg chg="mod">
          <ac:chgData name="Ana Caruezo Carnero" userId="569454bb-b590-49b9-b14d-863065d314e1" providerId="ADAL" clId="{C81A3ED2-5442-4BF4-A597-AEB185806F79}" dt="2024-07-15T13:40:59.210" v="2780" actId="14100"/>
          <ac:spMkLst>
            <pc:docMk/>
            <pc:sldMk cId="4249859840" sldId="2533"/>
            <ac:spMk id="7" creationId="{02069D49-88E4-5794-0EC1-1EFBDCFA74AA}"/>
          </ac:spMkLst>
        </pc:spChg>
        <pc:spChg chg="mod">
          <ac:chgData name="Ana Caruezo Carnero" userId="569454bb-b590-49b9-b14d-863065d314e1" providerId="ADAL" clId="{C81A3ED2-5442-4BF4-A597-AEB185806F79}" dt="2024-07-15T13:40:18.910" v="2714" actId="1076"/>
          <ac:spMkLst>
            <pc:docMk/>
            <pc:sldMk cId="4249859840" sldId="2533"/>
            <ac:spMk id="8" creationId="{1C68473D-E1A3-AA46-41C3-72BBF6F0B73F}"/>
          </ac:spMkLst>
        </pc:spChg>
        <pc:spChg chg="mod">
          <ac:chgData name="Ana Caruezo Carnero" userId="569454bb-b590-49b9-b14d-863065d314e1" providerId="ADAL" clId="{C81A3ED2-5442-4BF4-A597-AEB185806F79}" dt="2024-07-15T13:40:30.483" v="2740" actId="20577"/>
          <ac:spMkLst>
            <pc:docMk/>
            <pc:sldMk cId="4249859840" sldId="2533"/>
            <ac:spMk id="9" creationId="{F1DCB7DB-C362-4644-A1AA-9F41E5E214E1}"/>
          </ac:spMkLst>
        </pc:spChg>
        <pc:spChg chg="mod">
          <ac:chgData name="Ana Caruezo Carnero" userId="569454bb-b590-49b9-b14d-863065d314e1" providerId="ADAL" clId="{C81A3ED2-5442-4BF4-A597-AEB185806F79}" dt="2024-07-15T13:40:39.132" v="2761" actId="20577"/>
          <ac:spMkLst>
            <pc:docMk/>
            <pc:sldMk cId="4249859840" sldId="2533"/>
            <ac:spMk id="10" creationId="{D16678E3-6FDB-7459-6017-FF2A1C242B7D}"/>
          </ac:spMkLst>
        </pc:spChg>
        <pc:spChg chg="add mod">
          <ac:chgData name="Ana Caruezo Carnero" userId="569454bb-b590-49b9-b14d-863065d314e1" providerId="ADAL" clId="{C81A3ED2-5442-4BF4-A597-AEB185806F79}" dt="2024-07-15T13:39:18.313" v="2652"/>
          <ac:spMkLst>
            <pc:docMk/>
            <pc:sldMk cId="4249859840" sldId="2533"/>
            <ac:spMk id="15" creationId="{3FFF9FD9-DE66-AE37-ECDC-BD574D6525E1}"/>
          </ac:spMkLst>
        </pc:spChg>
      </pc:sldChg>
      <pc:sldChg chg="modSp mod">
        <pc:chgData name="Ana Caruezo Carnero" userId="569454bb-b590-49b9-b14d-863065d314e1" providerId="ADAL" clId="{C81A3ED2-5442-4BF4-A597-AEB185806F79}" dt="2024-07-15T13:44:10.641" v="2913" actId="20577"/>
        <pc:sldMkLst>
          <pc:docMk/>
          <pc:sldMk cId="3230693012" sldId="2536"/>
        </pc:sldMkLst>
        <pc:spChg chg="mod">
          <ac:chgData name="Ana Caruezo Carnero" userId="569454bb-b590-49b9-b14d-863065d314e1" providerId="ADAL" clId="{C81A3ED2-5442-4BF4-A597-AEB185806F79}" dt="2024-07-15T13:43:39.758" v="2889" actId="255"/>
          <ac:spMkLst>
            <pc:docMk/>
            <pc:sldMk cId="3230693012" sldId="2536"/>
            <ac:spMk id="2" creationId="{4487D5CE-D437-D679-7A85-65D135D07E9D}"/>
          </ac:spMkLst>
        </pc:spChg>
        <pc:spChg chg="mod">
          <ac:chgData name="Ana Caruezo Carnero" userId="569454bb-b590-49b9-b14d-863065d314e1" providerId="ADAL" clId="{C81A3ED2-5442-4BF4-A597-AEB185806F79}" dt="2024-07-15T13:44:06.634" v="2911" actId="20577"/>
          <ac:spMkLst>
            <pc:docMk/>
            <pc:sldMk cId="3230693012" sldId="2536"/>
            <ac:spMk id="3" creationId="{43C07A46-1EBE-4854-012A-0B58B1921282}"/>
          </ac:spMkLst>
        </pc:spChg>
        <pc:spChg chg="mod">
          <ac:chgData name="Ana Caruezo Carnero" userId="569454bb-b590-49b9-b14d-863065d314e1" providerId="ADAL" clId="{C81A3ED2-5442-4BF4-A597-AEB185806F79}" dt="2024-07-15T13:44:01.118" v="2910" actId="20577"/>
          <ac:spMkLst>
            <pc:docMk/>
            <pc:sldMk cId="3230693012" sldId="2536"/>
            <ac:spMk id="4" creationId="{77225C11-8190-6169-2568-624A1DA33567}"/>
          </ac:spMkLst>
        </pc:spChg>
        <pc:spChg chg="mod">
          <ac:chgData name="Ana Caruezo Carnero" userId="569454bb-b590-49b9-b14d-863065d314e1" providerId="ADAL" clId="{C81A3ED2-5442-4BF4-A597-AEB185806F79}" dt="2024-07-15T13:43:55.784" v="2909" actId="20577"/>
          <ac:spMkLst>
            <pc:docMk/>
            <pc:sldMk cId="3230693012" sldId="2536"/>
            <ac:spMk id="5" creationId="{9143BCF1-3C1B-36ED-0CD8-A27ECC98DA03}"/>
          </ac:spMkLst>
        </pc:spChg>
        <pc:spChg chg="mod">
          <ac:chgData name="Ana Caruezo Carnero" userId="569454bb-b590-49b9-b14d-863065d314e1" providerId="ADAL" clId="{C81A3ED2-5442-4BF4-A597-AEB185806F79}" dt="2024-07-15T13:44:10.641" v="2913" actId="20577"/>
          <ac:spMkLst>
            <pc:docMk/>
            <pc:sldMk cId="3230693012" sldId="2536"/>
            <ac:spMk id="6" creationId="{24469010-982D-6A5A-91A6-4B70B3025DA1}"/>
          </ac:spMkLst>
        </pc:spChg>
      </pc:sldChg>
      <pc:sldChg chg="addSp delSp modSp mod">
        <pc:chgData name="Ana Caruezo Carnero" userId="569454bb-b590-49b9-b14d-863065d314e1" providerId="ADAL" clId="{C81A3ED2-5442-4BF4-A597-AEB185806F79}" dt="2024-07-15T13:45:18.567" v="3020" actId="20577"/>
        <pc:sldMkLst>
          <pc:docMk/>
          <pc:sldMk cId="1097474596" sldId="2537"/>
        </pc:sldMkLst>
        <pc:spChg chg="del">
          <ac:chgData name="Ana Caruezo Carnero" userId="569454bb-b590-49b9-b14d-863065d314e1" providerId="ADAL" clId="{C81A3ED2-5442-4BF4-A597-AEB185806F79}" dt="2024-07-15T13:44:20.956" v="2914" actId="478"/>
          <ac:spMkLst>
            <pc:docMk/>
            <pc:sldMk cId="1097474596" sldId="2537"/>
            <ac:spMk id="3" creationId="{A15FE6BB-19FC-FE21-54F7-8989ACA03E2F}"/>
          </ac:spMkLst>
        </pc:spChg>
        <pc:spChg chg="add mod">
          <ac:chgData name="Ana Caruezo Carnero" userId="569454bb-b590-49b9-b14d-863065d314e1" providerId="ADAL" clId="{C81A3ED2-5442-4BF4-A597-AEB185806F79}" dt="2024-07-15T13:44:21.820" v="2915"/>
          <ac:spMkLst>
            <pc:docMk/>
            <pc:sldMk cId="1097474596" sldId="2537"/>
            <ac:spMk id="4" creationId="{C72E669E-8D2E-55B8-3E05-E429DF98D463}"/>
          </ac:spMkLst>
        </pc:spChg>
        <pc:spChg chg="mod">
          <ac:chgData name="Ana Caruezo Carnero" userId="569454bb-b590-49b9-b14d-863065d314e1" providerId="ADAL" clId="{C81A3ED2-5442-4BF4-A597-AEB185806F79}" dt="2024-07-15T13:44:58.235" v="3009" actId="1076"/>
          <ac:spMkLst>
            <pc:docMk/>
            <pc:sldMk cId="1097474596" sldId="2537"/>
            <ac:spMk id="5" creationId="{DA231A99-2EF0-9D94-9392-19CDA436EE2C}"/>
          </ac:spMkLst>
        </pc:spChg>
        <pc:spChg chg="mod">
          <ac:chgData name="Ana Caruezo Carnero" userId="569454bb-b590-49b9-b14d-863065d314e1" providerId="ADAL" clId="{C81A3ED2-5442-4BF4-A597-AEB185806F79}" dt="2024-07-15T13:45:12.034" v="3012" actId="1076"/>
          <ac:spMkLst>
            <pc:docMk/>
            <pc:sldMk cId="1097474596" sldId="2537"/>
            <ac:spMk id="7" creationId="{BE94AF3B-BA36-BE6A-7ADE-8715B3A65E26}"/>
          </ac:spMkLst>
        </pc:spChg>
        <pc:spChg chg="mod">
          <ac:chgData name="Ana Caruezo Carnero" userId="569454bb-b590-49b9-b14d-863065d314e1" providerId="ADAL" clId="{C81A3ED2-5442-4BF4-A597-AEB185806F79}" dt="2024-07-15T13:45:18.567" v="3020" actId="20577"/>
          <ac:spMkLst>
            <pc:docMk/>
            <pc:sldMk cId="1097474596" sldId="2537"/>
            <ac:spMk id="9" creationId="{2A1EC40B-0A90-98F0-AC20-E731192B7EB1}"/>
          </ac:spMkLst>
        </pc:spChg>
        <pc:picChg chg="mod">
          <ac:chgData name="Ana Caruezo Carnero" userId="569454bb-b590-49b9-b14d-863065d314e1" providerId="ADAL" clId="{C81A3ED2-5442-4BF4-A597-AEB185806F79}" dt="2024-07-15T13:45:07.884" v="3011" actId="1076"/>
          <ac:picMkLst>
            <pc:docMk/>
            <pc:sldMk cId="1097474596" sldId="2537"/>
            <ac:picMk id="8" creationId="{08AC3237-9C5D-E712-0D62-64D2C6DA7708}"/>
          </ac:picMkLst>
        </pc:picChg>
      </pc:sldChg>
      <pc:sldChg chg="addSp delSp modSp mod">
        <pc:chgData name="Ana Caruezo Carnero" userId="569454bb-b590-49b9-b14d-863065d314e1" providerId="ADAL" clId="{C81A3ED2-5442-4BF4-A597-AEB185806F79}" dt="2024-07-15T14:11:30.567" v="4615" actId="1076"/>
        <pc:sldMkLst>
          <pc:docMk/>
          <pc:sldMk cId="2329386927" sldId="2539"/>
        </pc:sldMkLst>
        <pc:spChg chg="mod">
          <ac:chgData name="Ana Caruezo Carnero" userId="569454bb-b590-49b9-b14d-863065d314e1" providerId="ADAL" clId="{C81A3ED2-5442-4BF4-A597-AEB185806F79}" dt="2024-07-15T13:59:22.882" v="3937" actId="1037"/>
          <ac:spMkLst>
            <pc:docMk/>
            <pc:sldMk cId="2329386927" sldId="2539"/>
            <ac:spMk id="4" creationId="{AAB6CB2F-8C4B-AF97-FCF9-F73500227792}"/>
          </ac:spMkLst>
        </pc:spChg>
        <pc:picChg chg="del">
          <ac:chgData name="Ana Caruezo Carnero" userId="569454bb-b590-49b9-b14d-863065d314e1" providerId="ADAL" clId="{C81A3ED2-5442-4BF4-A597-AEB185806F79}" dt="2024-07-15T14:11:23.567" v="4612" actId="478"/>
          <ac:picMkLst>
            <pc:docMk/>
            <pc:sldMk cId="2329386927" sldId="2539"/>
            <ac:picMk id="6" creationId="{74166CFD-EC29-D72D-C8A0-151DDF86EE54}"/>
          </ac:picMkLst>
        </pc:picChg>
        <pc:picChg chg="add mod">
          <ac:chgData name="Ana Caruezo Carnero" userId="569454bb-b590-49b9-b14d-863065d314e1" providerId="ADAL" clId="{C81A3ED2-5442-4BF4-A597-AEB185806F79}" dt="2024-07-15T14:11:30.567" v="4615" actId="1076"/>
          <ac:picMkLst>
            <pc:docMk/>
            <pc:sldMk cId="2329386927" sldId="2539"/>
            <ac:picMk id="10" creationId="{3236BCEC-6225-7CD9-B295-95371B141150}"/>
          </ac:picMkLst>
        </pc:picChg>
      </pc:sldChg>
      <pc:sldChg chg="addSp delSp modSp mod">
        <pc:chgData name="Ana Caruezo Carnero" userId="569454bb-b590-49b9-b14d-863065d314e1" providerId="ADAL" clId="{C81A3ED2-5442-4BF4-A597-AEB185806F79}" dt="2024-07-15T14:00:02.930" v="3964" actId="1076"/>
        <pc:sldMkLst>
          <pc:docMk/>
          <pc:sldMk cId="1088106373" sldId="2540"/>
        </pc:sldMkLst>
        <pc:spChg chg="mod">
          <ac:chgData name="Ana Caruezo Carnero" userId="569454bb-b590-49b9-b14d-863065d314e1" providerId="ADAL" clId="{C81A3ED2-5442-4BF4-A597-AEB185806F79}" dt="2024-07-15T14:00:02.930" v="3964" actId="1076"/>
          <ac:spMkLst>
            <pc:docMk/>
            <pc:sldMk cId="1088106373" sldId="2540"/>
            <ac:spMk id="4" creationId="{1DE9EA38-51F2-D192-80C8-CB6E80D2D309}"/>
          </ac:spMkLst>
        </pc:spChg>
        <pc:spChg chg="add mod">
          <ac:chgData name="Ana Caruezo Carnero" userId="569454bb-b590-49b9-b14d-863065d314e1" providerId="ADAL" clId="{C81A3ED2-5442-4BF4-A597-AEB185806F79}" dt="2024-07-15T13:59:38.699" v="3939"/>
          <ac:spMkLst>
            <pc:docMk/>
            <pc:sldMk cId="1088106373" sldId="2540"/>
            <ac:spMk id="7" creationId="{DBA28BFC-BD72-95B6-B801-1074A9D178E2}"/>
          </ac:spMkLst>
        </pc:spChg>
        <pc:spChg chg="del">
          <ac:chgData name="Ana Caruezo Carnero" userId="569454bb-b590-49b9-b14d-863065d314e1" providerId="ADAL" clId="{C81A3ED2-5442-4BF4-A597-AEB185806F79}" dt="2024-07-15T13:59:37.988" v="3938" actId="478"/>
          <ac:spMkLst>
            <pc:docMk/>
            <pc:sldMk cId="1088106373" sldId="2540"/>
            <ac:spMk id="10" creationId="{02048A4D-E33F-CAA1-27B9-21E9747201E2}"/>
          </ac:spMkLst>
        </pc:spChg>
      </pc:sldChg>
      <pc:sldChg chg="addSp delSp modSp mod">
        <pc:chgData name="Ana Caruezo Carnero" userId="569454bb-b590-49b9-b14d-863065d314e1" providerId="ADAL" clId="{C81A3ED2-5442-4BF4-A597-AEB185806F79}" dt="2024-07-15T14:01:00.004" v="4077" actId="2710"/>
        <pc:sldMkLst>
          <pc:docMk/>
          <pc:sldMk cId="1392245465" sldId="2541"/>
        </pc:sldMkLst>
        <pc:spChg chg="mod">
          <ac:chgData name="Ana Caruezo Carnero" userId="569454bb-b590-49b9-b14d-863065d314e1" providerId="ADAL" clId="{C81A3ED2-5442-4BF4-A597-AEB185806F79}" dt="2024-07-15T14:00:41.018" v="4049" actId="14100"/>
          <ac:spMkLst>
            <pc:docMk/>
            <pc:sldMk cId="1392245465" sldId="2541"/>
            <ac:spMk id="2" creationId="{3E113BF4-B65C-CCE0-751B-572EBCA32229}"/>
          </ac:spMkLst>
        </pc:spChg>
        <pc:spChg chg="del">
          <ac:chgData name="Ana Caruezo Carnero" userId="569454bb-b590-49b9-b14d-863065d314e1" providerId="ADAL" clId="{C81A3ED2-5442-4BF4-A597-AEB185806F79}" dt="2024-07-15T14:00:16.241" v="3965" actId="478"/>
          <ac:spMkLst>
            <pc:docMk/>
            <pc:sldMk cId="1392245465" sldId="2541"/>
            <ac:spMk id="3" creationId="{49B5F3F2-4751-702A-9A67-2E0411678351}"/>
          </ac:spMkLst>
        </pc:spChg>
        <pc:spChg chg="add mod">
          <ac:chgData name="Ana Caruezo Carnero" userId="569454bb-b590-49b9-b14d-863065d314e1" providerId="ADAL" clId="{C81A3ED2-5442-4BF4-A597-AEB185806F79}" dt="2024-07-15T14:00:16.869" v="3966"/>
          <ac:spMkLst>
            <pc:docMk/>
            <pc:sldMk cId="1392245465" sldId="2541"/>
            <ac:spMk id="5" creationId="{63F0CB51-B726-8D4A-71FB-58E7730B4201}"/>
          </ac:spMkLst>
        </pc:spChg>
        <pc:spChg chg="mod">
          <ac:chgData name="Ana Caruezo Carnero" userId="569454bb-b590-49b9-b14d-863065d314e1" providerId="ADAL" clId="{C81A3ED2-5442-4BF4-A597-AEB185806F79}" dt="2024-07-15T14:01:00.004" v="4077" actId="2710"/>
          <ac:spMkLst>
            <pc:docMk/>
            <pc:sldMk cId="1392245465" sldId="2541"/>
            <ac:spMk id="9" creationId="{8B931828-F349-F3EA-5565-3AC9E9C359EF}"/>
          </ac:spMkLst>
        </pc:spChg>
      </pc:sldChg>
      <pc:sldChg chg="addSp delSp modSp mod">
        <pc:chgData name="Ana Caruezo Carnero" userId="569454bb-b590-49b9-b14d-863065d314e1" providerId="ADAL" clId="{C81A3ED2-5442-4BF4-A597-AEB185806F79}" dt="2024-07-15T14:10:14.809" v="4563" actId="1076"/>
        <pc:sldMkLst>
          <pc:docMk/>
          <pc:sldMk cId="34136602" sldId="2542"/>
        </pc:sldMkLst>
        <pc:spChg chg="mod">
          <ac:chgData name="Ana Caruezo Carnero" userId="569454bb-b590-49b9-b14d-863065d314e1" providerId="ADAL" clId="{C81A3ED2-5442-4BF4-A597-AEB185806F79}" dt="2024-07-15T14:02:50.204" v="4394" actId="20577"/>
          <ac:spMkLst>
            <pc:docMk/>
            <pc:sldMk cId="34136602" sldId="2542"/>
            <ac:spMk id="2" creationId="{8C7C0D66-86C6-CD15-BAA2-0059D53DB2CE}"/>
          </ac:spMkLst>
        </pc:spChg>
        <pc:picChg chg="del">
          <ac:chgData name="Ana Caruezo Carnero" userId="569454bb-b590-49b9-b14d-863065d314e1" providerId="ADAL" clId="{C81A3ED2-5442-4BF4-A597-AEB185806F79}" dt="2024-07-15T14:08:32.037" v="4509" actId="478"/>
          <ac:picMkLst>
            <pc:docMk/>
            <pc:sldMk cId="34136602" sldId="2542"/>
            <ac:picMk id="4" creationId="{EACECB9D-98C7-5713-57B4-33A38944A270}"/>
          </ac:picMkLst>
        </pc:picChg>
        <pc:picChg chg="del">
          <ac:chgData name="Ana Caruezo Carnero" userId="569454bb-b590-49b9-b14d-863065d314e1" providerId="ADAL" clId="{C81A3ED2-5442-4BF4-A597-AEB185806F79}" dt="2024-07-15T14:08:33.369" v="4510" actId="478"/>
          <ac:picMkLst>
            <pc:docMk/>
            <pc:sldMk cId="34136602" sldId="2542"/>
            <ac:picMk id="6" creationId="{27E48091-E94B-9D0D-EDC8-EDA53DDBEAA9}"/>
          </ac:picMkLst>
        </pc:picChg>
        <pc:picChg chg="del">
          <ac:chgData name="Ana Caruezo Carnero" userId="569454bb-b590-49b9-b14d-863065d314e1" providerId="ADAL" clId="{C81A3ED2-5442-4BF4-A597-AEB185806F79}" dt="2024-07-15T14:09:41.903" v="4551" actId="478"/>
          <ac:picMkLst>
            <pc:docMk/>
            <pc:sldMk cId="34136602" sldId="2542"/>
            <ac:picMk id="7" creationId="{39AFEDF7-DB57-8227-5EDC-3CC77B0B798C}"/>
          </ac:picMkLst>
        </pc:picChg>
        <pc:picChg chg="del">
          <ac:chgData name="Ana Caruezo Carnero" userId="569454bb-b590-49b9-b14d-863065d314e1" providerId="ADAL" clId="{C81A3ED2-5442-4BF4-A597-AEB185806F79}" dt="2024-07-15T14:09:46.787" v="4552" actId="478"/>
          <ac:picMkLst>
            <pc:docMk/>
            <pc:sldMk cId="34136602" sldId="2542"/>
            <ac:picMk id="8" creationId="{3FF25231-B635-6CDD-FD77-353DF99F64D9}"/>
          </ac:picMkLst>
        </pc:picChg>
        <pc:picChg chg="del">
          <ac:chgData name="Ana Caruezo Carnero" userId="569454bb-b590-49b9-b14d-863065d314e1" providerId="ADAL" clId="{C81A3ED2-5442-4BF4-A597-AEB185806F79}" dt="2024-07-15T14:09:26.814" v="4548" actId="478"/>
          <ac:picMkLst>
            <pc:docMk/>
            <pc:sldMk cId="34136602" sldId="2542"/>
            <ac:picMk id="9" creationId="{F9108245-94B6-515B-A1C6-A909C1FFA2FA}"/>
          </ac:picMkLst>
        </pc:picChg>
        <pc:picChg chg="add mod modCrop">
          <ac:chgData name="Ana Caruezo Carnero" userId="569454bb-b590-49b9-b14d-863065d314e1" providerId="ADAL" clId="{C81A3ED2-5442-4BF4-A597-AEB185806F79}" dt="2024-07-15T14:09:11.553" v="4547" actId="1035"/>
          <ac:picMkLst>
            <pc:docMk/>
            <pc:sldMk cId="34136602" sldId="2542"/>
            <ac:picMk id="10" creationId="{37A9AB6E-4204-A3C6-296C-9D347D3ECC64}"/>
          </ac:picMkLst>
        </pc:picChg>
        <pc:picChg chg="add mod modCrop">
          <ac:chgData name="Ana Caruezo Carnero" userId="569454bb-b590-49b9-b14d-863065d314e1" providerId="ADAL" clId="{C81A3ED2-5442-4BF4-A597-AEB185806F79}" dt="2024-07-15T14:08:52.156" v="4517" actId="1076"/>
          <ac:picMkLst>
            <pc:docMk/>
            <pc:sldMk cId="34136602" sldId="2542"/>
            <ac:picMk id="11" creationId="{CD3EBF1D-8814-F16B-1933-586CEBB93438}"/>
          </ac:picMkLst>
        </pc:picChg>
        <pc:picChg chg="add mod">
          <ac:chgData name="Ana Caruezo Carnero" userId="569454bb-b590-49b9-b14d-863065d314e1" providerId="ADAL" clId="{C81A3ED2-5442-4BF4-A597-AEB185806F79}" dt="2024-07-15T14:09:29.992" v="4550" actId="1076"/>
          <ac:picMkLst>
            <pc:docMk/>
            <pc:sldMk cId="34136602" sldId="2542"/>
            <ac:picMk id="13" creationId="{3AF24158-A8A3-6865-6F31-5EEC9333ED1E}"/>
          </ac:picMkLst>
        </pc:picChg>
        <pc:picChg chg="add mod modCrop">
          <ac:chgData name="Ana Caruezo Carnero" userId="569454bb-b590-49b9-b14d-863065d314e1" providerId="ADAL" clId="{C81A3ED2-5442-4BF4-A597-AEB185806F79}" dt="2024-07-15T14:09:59.513" v="4557" actId="1076"/>
          <ac:picMkLst>
            <pc:docMk/>
            <pc:sldMk cId="34136602" sldId="2542"/>
            <ac:picMk id="15" creationId="{BA64914F-AEA3-FA74-DEBC-48482E3C1A16}"/>
          </ac:picMkLst>
        </pc:picChg>
        <pc:picChg chg="add mod modCrop">
          <ac:chgData name="Ana Caruezo Carnero" userId="569454bb-b590-49b9-b14d-863065d314e1" providerId="ADAL" clId="{C81A3ED2-5442-4BF4-A597-AEB185806F79}" dt="2024-07-15T14:10:14.809" v="4563" actId="1076"/>
          <ac:picMkLst>
            <pc:docMk/>
            <pc:sldMk cId="34136602" sldId="2542"/>
            <ac:picMk id="17" creationId="{85D34498-6A58-1043-AF7E-D892F8EC6C83}"/>
          </ac:picMkLst>
        </pc:picChg>
      </pc:sldChg>
      <pc:sldChg chg="modSp mod">
        <pc:chgData name="Ana Caruezo Carnero" userId="569454bb-b590-49b9-b14d-863065d314e1" providerId="ADAL" clId="{C81A3ED2-5442-4BF4-A597-AEB185806F79}" dt="2024-07-15T14:05:07.427" v="4480" actId="27636"/>
        <pc:sldMkLst>
          <pc:docMk/>
          <pc:sldMk cId="966140017" sldId="2543"/>
        </pc:sldMkLst>
        <pc:spChg chg="mod">
          <ac:chgData name="Ana Caruezo Carnero" userId="569454bb-b590-49b9-b14d-863065d314e1" providerId="ADAL" clId="{C81A3ED2-5442-4BF4-A597-AEB185806F79}" dt="2024-07-15T14:05:07.427" v="4480" actId="27636"/>
          <ac:spMkLst>
            <pc:docMk/>
            <pc:sldMk cId="966140017" sldId="2543"/>
            <ac:spMk id="2" creationId="{F8D3E775-196F-AD31-E107-20FCB2B3A59E}"/>
          </ac:spMkLst>
        </pc:spChg>
      </pc:sldChg>
      <pc:sldChg chg="modSp mod">
        <pc:chgData name="Ana Caruezo Carnero" userId="569454bb-b590-49b9-b14d-863065d314e1" providerId="ADAL" clId="{C81A3ED2-5442-4BF4-A597-AEB185806F79}" dt="2024-07-15T12:44:39.981" v="291" actId="1076"/>
        <pc:sldMkLst>
          <pc:docMk/>
          <pc:sldMk cId="2866395060" sldId="2545"/>
        </pc:sldMkLst>
        <pc:spChg chg="mod">
          <ac:chgData name="Ana Caruezo Carnero" userId="569454bb-b590-49b9-b14d-863065d314e1" providerId="ADAL" clId="{C81A3ED2-5442-4BF4-A597-AEB185806F79}" dt="2024-07-15T12:44:39.981" v="291" actId="1076"/>
          <ac:spMkLst>
            <pc:docMk/>
            <pc:sldMk cId="2866395060" sldId="2545"/>
            <ac:spMk id="3" creationId="{03C5F0F1-7719-E7F4-8E3E-810BFCBC0446}"/>
          </ac:spMkLst>
        </pc:spChg>
        <pc:spChg chg="mod">
          <ac:chgData name="Ana Caruezo Carnero" userId="569454bb-b590-49b9-b14d-863065d314e1" providerId="ADAL" clId="{C81A3ED2-5442-4BF4-A597-AEB185806F79}" dt="2024-07-15T12:43:21.092" v="256" actId="6549"/>
          <ac:spMkLst>
            <pc:docMk/>
            <pc:sldMk cId="2866395060" sldId="2545"/>
            <ac:spMk id="7" creationId="{7E432420-7DB4-145D-7D92-E7E43798ABC2}"/>
          </ac:spMkLst>
        </pc:spChg>
        <pc:spChg chg="mod">
          <ac:chgData name="Ana Caruezo Carnero" userId="569454bb-b590-49b9-b14d-863065d314e1" providerId="ADAL" clId="{C81A3ED2-5442-4BF4-A597-AEB185806F79}" dt="2024-07-15T12:43:43.683" v="288" actId="20577"/>
          <ac:spMkLst>
            <pc:docMk/>
            <pc:sldMk cId="2866395060" sldId="2545"/>
            <ac:spMk id="8" creationId="{308A1187-1A16-508F-CE44-89CC901659B0}"/>
          </ac:spMkLst>
        </pc:spChg>
        <pc:spChg chg="mod">
          <ac:chgData name="Ana Caruezo Carnero" userId="569454bb-b590-49b9-b14d-863065d314e1" providerId="ADAL" clId="{C81A3ED2-5442-4BF4-A597-AEB185806F79}" dt="2024-07-15T12:43:02.890" v="235" actId="20577"/>
          <ac:spMkLst>
            <pc:docMk/>
            <pc:sldMk cId="2866395060" sldId="2545"/>
            <ac:spMk id="10" creationId="{C9AECF9A-F2F1-FE90-199C-7BA3DB64EBD9}"/>
          </ac:spMkLst>
        </pc:spChg>
      </pc:sldChg>
      <pc:sldChg chg="modSp mod">
        <pc:chgData name="Ana Caruezo Carnero" userId="569454bb-b590-49b9-b14d-863065d314e1" providerId="ADAL" clId="{C81A3ED2-5442-4BF4-A597-AEB185806F79}" dt="2024-07-15T12:59:20.223" v="1462" actId="6549"/>
        <pc:sldMkLst>
          <pc:docMk/>
          <pc:sldMk cId="3043559474" sldId="2547"/>
        </pc:sldMkLst>
        <pc:spChg chg="mod">
          <ac:chgData name="Ana Caruezo Carnero" userId="569454bb-b590-49b9-b14d-863065d314e1" providerId="ADAL" clId="{C81A3ED2-5442-4BF4-A597-AEB185806F79}" dt="2024-07-15T12:59:20.223" v="1462" actId="6549"/>
          <ac:spMkLst>
            <pc:docMk/>
            <pc:sldMk cId="3043559474" sldId="2547"/>
            <ac:spMk id="4" creationId="{AD918432-EF5A-55C9-E62B-8BF762DE2DD4}"/>
          </ac:spMkLst>
        </pc:spChg>
      </pc:sldChg>
      <pc:sldChg chg="del">
        <pc:chgData name="Ana Caruezo Carnero" userId="569454bb-b590-49b9-b14d-863065d314e1" providerId="ADAL" clId="{C81A3ED2-5442-4BF4-A597-AEB185806F79}" dt="2024-07-15T13:33:42.685" v="2119" actId="47"/>
        <pc:sldMkLst>
          <pc:docMk/>
          <pc:sldMk cId="3813442547" sldId="2548"/>
        </pc:sldMkLst>
      </pc:sldChg>
      <pc:sldChg chg="modSp del mod">
        <pc:chgData name="Ana Caruezo Carnero" userId="569454bb-b590-49b9-b14d-863065d314e1" providerId="ADAL" clId="{C81A3ED2-5442-4BF4-A597-AEB185806F79}" dt="2024-07-15T14:04:39.350" v="4424" actId="47"/>
        <pc:sldMkLst>
          <pc:docMk/>
          <pc:sldMk cId="214941056" sldId="2550"/>
        </pc:sldMkLst>
        <pc:spChg chg="mod">
          <ac:chgData name="Ana Caruezo Carnero" userId="569454bb-b590-49b9-b14d-863065d314e1" providerId="ADAL" clId="{C81A3ED2-5442-4BF4-A597-AEB185806F79}" dt="2024-07-15T14:02:58.501" v="4396" actId="20577"/>
          <ac:spMkLst>
            <pc:docMk/>
            <pc:sldMk cId="214941056" sldId="2550"/>
            <ac:spMk id="2" creationId="{8C7C0D66-86C6-CD15-BAA2-0059D53DB2CE}"/>
          </ac:spMkLst>
        </pc:spChg>
      </pc:sldChg>
      <pc:sldChg chg="modSp mod">
        <pc:chgData name="Ana Caruezo Carnero" userId="569454bb-b590-49b9-b14d-863065d314e1" providerId="ADAL" clId="{C81A3ED2-5442-4BF4-A597-AEB185806F79}" dt="2024-07-15T13:33:26.702" v="2116" actId="1076"/>
        <pc:sldMkLst>
          <pc:docMk/>
          <pc:sldMk cId="3185620944" sldId="2551"/>
        </pc:sldMkLst>
        <pc:spChg chg="mod">
          <ac:chgData name="Ana Caruezo Carnero" userId="569454bb-b590-49b9-b14d-863065d314e1" providerId="ADAL" clId="{C81A3ED2-5442-4BF4-A597-AEB185806F79}" dt="2024-07-15T13:33:26.702" v="2116" actId="1076"/>
          <ac:spMkLst>
            <pc:docMk/>
            <pc:sldMk cId="3185620944" sldId="2551"/>
            <ac:spMk id="3" creationId="{5A4D1A12-C231-2843-FA9D-179752A512D9}"/>
          </ac:spMkLst>
        </pc:spChg>
        <pc:spChg chg="mod">
          <ac:chgData name="Ana Caruezo Carnero" userId="569454bb-b590-49b9-b14d-863065d314e1" providerId="ADAL" clId="{C81A3ED2-5442-4BF4-A597-AEB185806F79}" dt="2024-07-15T13:33:06.689" v="2112" actId="1076"/>
          <ac:spMkLst>
            <pc:docMk/>
            <pc:sldMk cId="3185620944" sldId="2551"/>
            <ac:spMk id="6" creationId="{5269D6BA-F614-3B2D-B06F-CC10A90AB60A}"/>
          </ac:spMkLst>
        </pc:spChg>
        <pc:spChg chg="mod">
          <ac:chgData name="Ana Caruezo Carnero" userId="569454bb-b590-49b9-b14d-863065d314e1" providerId="ADAL" clId="{C81A3ED2-5442-4BF4-A597-AEB185806F79}" dt="2024-07-15T13:33:21.677" v="2115" actId="255"/>
          <ac:spMkLst>
            <pc:docMk/>
            <pc:sldMk cId="3185620944" sldId="2551"/>
            <ac:spMk id="7" creationId="{FCAACDE1-5811-B290-410C-DE4302FF1362}"/>
          </ac:spMkLst>
        </pc:spChg>
      </pc:sldChg>
      <pc:sldChg chg="addSp delSp modSp mod">
        <pc:chgData name="Ana Caruezo Carnero" userId="569454bb-b590-49b9-b14d-863065d314e1" providerId="ADAL" clId="{C81A3ED2-5442-4BF4-A597-AEB185806F79}" dt="2024-07-15T13:36:16.623" v="2496"/>
        <pc:sldMkLst>
          <pc:docMk/>
          <pc:sldMk cId="4202900416" sldId="2552"/>
        </pc:sldMkLst>
        <pc:spChg chg="add mod">
          <ac:chgData name="Ana Caruezo Carnero" userId="569454bb-b590-49b9-b14d-863065d314e1" providerId="ADAL" clId="{C81A3ED2-5442-4BF4-A597-AEB185806F79}" dt="2024-07-15T13:36:16.623" v="2496"/>
          <ac:spMkLst>
            <pc:docMk/>
            <pc:sldMk cId="4202900416" sldId="2552"/>
            <ac:spMk id="3" creationId="{458322A6-8C16-EF7A-9FB4-C427655E532A}"/>
          </ac:spMkLst>
        </pc:spChg>
        <pc:spChg chg="del">
          <ac:chgData name="Ana Caruezo Carnero" userId="569454bb-b590-49b9-b14d-863065d314e1" providerId="ADAL" clId="{C81A3ED2-5442-4BF4-A597-AEB185806F79}" dt="2024-07-15T13:36:15.838" v="2495" actId="478"/>
          <ac:spMkLst>
            <pc:docMk/>
            <pc:sldMk cId="4202900416" sldId="2552"/>
            <ac:spMk id="6" creationId="{5269D6BA-F614-3B2D-B06F-CC10A90AB60A}"/>
          </ac:spMkLst>
        </pc:spChg>
      </pc:sldChg>
      <pc:sldChg chg="addSp delSp modSp mod delAnim modAnim">
        <pc:chgData name="Ana Caruezo Carnero" userId="569454bb-b590-49b9-b14d-863065d314e1" providerId="ADAL" clId="{C81A3ED2-5442-4BF4-A597-AEB185806F79}" dt="2024-07-16T11:27:23.039" v="4678" actId="1035"/>
        <pc:sldMkLst>
          <pc:docMk/>
          <pc:sldMk cId="2150770798" sldId="2553"/>
        </pc:sldMkLst>
        <pc:spChg chg="mod">
          <ac:chgData name="Ana Caruezo Carnero" userId="569454bb-b590-49b9-b14d-863065d314e1" providerId="ADAL" clId="{C81A3ED2-5442-4BF4-A597-AEB185806F79}" dt="2024-07-15T13:46:43.977" v="3152" actId="6549"/>
          <ac:spMkLst>
            <pc:docMk/>
            <pc:sldMk cId="2150770798" sldId="2553"/>
            <ac:spMk id="2" creationId="{A6E8BEF1-FE7E-4D20-1549-85FC1F45B733}"/>
          </ac:spMkLst>
        </pc:spChg>
        <pc:spChg chg="mod">
          <ac:chgData name="Ana Caruezo Carnero" userId="569454bb-b590-49b9-b14d-863065d314e1" providerId="ADAL" clId="{C81A3ED2-5442-4BF4-A597-AEB185806F79}" dt="2024-07-15T13:46:50.108" v="3153" actId="20577"/>
          <ac:spMkLst>
            <pc:docMk/>
            <pc:sldMk cId="2150770798" sldId="2553"/>
            <ac:spMk id="3" creationId="{01A9F91A-C382-0E4D-7A57-D48761537AD7}"/>
          </ac:spMkLst>
        </pc:spChg>
        <pc:spChg chg="mod">
          <ac:chgData name="Ana Caruezo Carnero" userId="569454bb-b590-49b9-b14d-863065d314e1" providerId="ADAL" clId="{C81A3ED2-5442-4BF4-A597-AEB185806F79}" dt="2024-07-16T11:27:11.021" v="4671" actId="1076"/>
          <ac:spMkLst>
            <pc:docMk/>
            <pc:sldMk cId="2150770798" sldId="2553"/>
            <ac:spMk id="4" creationId="{80B227F6-EB50-146C-09DB-02CC839AF401}"/>
          </ac:spMkLst>
        </pc:spChg>
        <pc:spChg chg="mod">
          <ac:chgData name="Ana Caruezo Carnero" userId="569454bb-b590-49b9-b14d-863065d314e1" providerId="ADAL" clId="{C81A3ED2-5442-4BF4-A597-AEB185806F79}" dt="2024-07-16T11:27:23.039" v="4678" actId="1035"/>
          <ac:spMkLst>
            <pc:docMk/>
            <pc:sldMk cId="2150770798" sldId="2553"/>
            <ac:spMk id="5" creationId="{62870896-97FB-55E3-48C3-F0E5EDB317EF}"/>
          </ac:spMkLst>
        </pc:spChg>
        <pc:spChg chg="del">
          <ac:chgData name="Ana Caruezo Carnero" userId="569454bb-b590-49b9-b14d-863065d314e1" providerId="ADAL" clId="{C81A3ED2-5442-4BF4-A597-AEB185806F79}" dt="2024-07-15T14:17:00.227" v="4631" actId="21"/>
          <ac:spMkLst>
            <pc:docMk/>
            <pc:sldMk cId="2150770798" sldId="2553"/>
            <ac:spMk id="7" creationId="{BFEE1998-2FFA-6495-08FC-CFEB4DFB2628}"/>
          </ac:spMkLst>
        </pc:spChg>
        <pc:spChg chg="mod">
          <ac:chgData name="Ana Caruezo Carnero" userId="569454bb-b590-49b9-b14d-863065d314e1" providerId="ADAL" clId="{C81A3ED2-5442-4BF4-A597-AEB185806F79}" dt="2024-07-16T11:27:04.091" v="4670" actId="2710"/>
          <ac:spMkLst>
            <pc:docMk/>
            <pc:sldMk cId="2150770798" sldId="2553"/>
            <ac:spMk id="8" creationId="{198C4578-0679-AA56-150F-4719956FBC12}"/>
          </ac:spMkLst>
        </pc:spChg>
        <pc:spChg chg="add mod">
          <ac:chgData name="Ana Caruezo Carnero" userId="569454bb-b590-49b9-b14d-863065d314e1" providerId="ADAL" clId="{C81A3ED2-5442-4BF4-A597-AEB185806F79}" dt="2024-07-15T14:17:00.615" v="4632"/>
          <ac:spMkLst>
            <pc:docMk/>
            <pc:sldMk cId="2150770798" sldId="2553"/>
            <ac:spMk id="12" creationId="{BFEE1998-2FFA-6495-08FC-CFEB4DFB2628}"/>
          </ac:spMkLst>
        </pc:spChg>
        <pc:picChg chg="del">
          <ac:chgData name="Ana Caruezo Carnero" userId="569454bb-b590-49b9-b14d-863065d314e1" providerId="ADAL" clId="{C81A3ED2-5442-4BF4-A597-AEB185806F79}" dt="2024-07-15T14:16:48.887" v="4626" actId="478"/>
          <ac:picMkLst>
            <pc:docMk/>
            <pc:sldMk cId="2150770798" sldId="2553"/>
            <ac:picMk id="10" creationId="{314DBF3C-E86E-FF88-FD8A-99FE8272AC4B}"/>
          </ac:picMkLst>
        </pc:picChg>
        <pc:picChg chg="add mod">
          <ac:chgData name="Ana Caruezo Carnero" userId="569454bb-b590-49b9-b14d-863065d314e1" providerId="ADAL" clId="{C81A3ED2-5442-4BF4-A597-AEB185806F79}" dt="2024-07-15T14:17:03.583" v="4639" actId="1037"/>
          <ac:picMkLst>
            <pc:docMk/>
            <pc:sldMk cId="2150770798" sldId="2553"/>
            <ac:picMk id="11" creationId="{BA758D25-D248-F015-D7D0-CD1E109E6562}"/>
          </ac:picMkLst>
        </pc:picChg>
      </pc:sldChg>
      <pc:sldChg chg="addSp delSp modSp mod">
        <pc:chgData name="Ana Caruezo Carnero" userId="569454bb-b590-49b9-b14d-863065d314e1" providerId="ADAL" clId="{C81A3ED2-5442-4BF4-A597-AEB185806F79}" dt="2024-07-15T14:13:44.315" v="4619" actId="1076"/>
        <pc:sldMkLst>
          <pc:docMk/>
          <pc:sldMk cId="1162523040" sldId="2554"/>
        </pc:sldMkLst>
        <pc:spChg chg="del">
          <ac:chgData name="Ana Caruezo Carnero" userId="569454bb-b590-49b9-b14d-863065d314e1" providerId="ADAL" clId="{C81A3ED2-5442-4BF4-A597-AEB185806F79}" dt="2024-07-15T13:50:06.855" v="3603" actId="478"/>
          <ac:spMkLst>
            <pc:docMk/>
            <pc:sldMk cId="1162523040" sldId="2554"/>
            <ac:spMk id="2" creationId="{A6E8BEF1-FE7E-4D20-1549-85FC1F45B733}"/>
          </ac:spMkLst>
        </pc:spChg>
        <pc:spChg chg="add mod">
          <ac:chgData name="Ana Caruezo Carnero" userId="569454bb-b590-49b9-b14d-863065d314e1" providerId="ADAL" clId="{C81A3ED2-5442-4BF4-A597-AEB185806F79}" dt="2024-07-15T13:50:07.576" v="3604"/>
          <ac:spMkLst>
            <pc:docMk/>
            <pc:sldMk cId="1162523040" sldId="2554"/>
            <ac:spMk id="3" creationId="{833E4175-61FB-6681-3E8B-98F73F051E61}"/>
          </ac:spMkLst>
        </pc:spChg>
        <pc:spChg chg="mod">
          <ac:chgData name="Ana Caruezo Carnero" userId="569454bb-b590-49b9-b14d-863065d314e1" providerId="ADAL" clId="{C81A3ED2-5442-4BF4-A597-AEB185806F79}" dt="2024-07-15T13:51:23.002" v="3834" actId="1076"/>
          <ac:spMkLst>
            <pc:docMk/>
            <pc:sldMk cId="1162523040" sldId="2554"/>
            <ac:spMk id="5" creationId="{7713A1C2-7824-144D-C49C-3367B1402AC2}"/>
          </ac:spMkLst>
        </pc:spChg>
        <pc:spChg chg="mod">
          <ac:chgData name="Ana Caruezo Carnero" userId="569454bb-b590-49b9-b14d-863065d314e1" providerId="ADAL" clId="{C81A3ED2-5442-4BF4-A597-AEB185806F79}" dt="2024-07-15T13:51:15.907" v="3833" actId="6549"/>
          <ac:spMkLst>
            <pc:docMk/>
            <pc:sldMk cId="1162523040" sldId="2554"/>
            <ac:spMk id="7" creationId="{F5AE4CF6-666E-3D58-40AF-A1FAB2289483}"/>
          </ac:spMkLst>
        </pc:spChg>
        <pc:spChg chg="mod">
          <ac:chgData name="Ana Caruezo Carnero" userId="569454bb-b590-49b9-b14d-863065d314e1" providerId="ADAL" clId="{C81A3ED2-5442-4BF4-A597-AEB185806F79}" dt="2024-07-15T13:50:24.095" v="3664" actId="6549"/>
          <ac:spMkLst>
            <pc:docMk/>
            <pc:sldMk cId="1162523040" sldId="2554"/>
            <ac:spMk id="9" creationId="{207E0F88-9DC0-E808-299C-2FBBBFE051A0}"/>
          </ac:spMkLst>
        </pc:spChg>
        <pc:picChg chg="del">
          <ac:chgData name="Ana Caruezo Carnero" userId="569454bb-b590-49b9-b14d-863065d314e1" providerId="ADAL" clId="{C81A3ED2-5442-4BF4-A597-AEB185806F79}" dt="2024-07-15T14:13:34.740" v="4616" actId="478"/>
          <ac:picMkLst>
            <pc:docMk/>
            <pc:sldMk cId="1162523040" sldId="2554"/>
            <ac:picMk id="4" creationId="{22434A4D-1592-EA23-2539-EBF968DE58A7}"/>
          </ac:picMkLst>
        </pc:picChg>
        <pc:picChg chg="add mod">
          <ac:chgData name="Ana Caruezo Carnero" userId="569454bb-b590-49b9-b14d-863065d314e1" providerId="ADAL" clId="{C81A3ED2-5442-4BF4-A597-AEB185806F79}" dt="2024-07-15T14:13:44.315" v="4619" actId="1076"/>
          <ac:picMkLst>
            <pc:docMk/>
            <pc:sldMk cId="1162523040" sldId="2554"/>
            <ac:picMk id="10" creationId="{7D269C44-BA64-5418-3E0C-6A16267F467E}"/>
          </ac:picMkLst>
        </pc:picChg>
      </pc:sldChg>
      <pc:sldChg chg="addSp delSp modSp mod">
        <pc:chgData name="Ana Caruezo Carnero" userId="569454bb-b590-49b9-b14d-863065d314e1" providerId="ADAL" clId="{C81A3ED2-5442-4BF4-A597-AEB185806F79}" dt="2024-07-15T14:10:42.706" v="4611" actId="1038"/>
        <pc:sldMkLst>
          <pc:docMk/>
          <pc:sldMk cId="3535818157" sldId="2556"/>
        </pc:sldMkLst>
        <pc:spChg chg="mod">
          <ac:chgData name="Ana Caruezo Carnero" userId="569454bb-b590-49b9-b14d-863065d314e1" providerId="ADAL" clId="{C81A3ED2-5442-4BF4-A597-AEB185806F79}" dt="2024-07-15T14:02:03.696" v="4370" actId="6549"/>
          <ac:spMkLst>
            <pc:docMk/>
            <pc:sldMk cId="3535818157" sldId="2556"/>
            <ac:spMk id="2" creationId="{0DE359DC-A670-77CB-7C51-3C81B59DA84E}"/>
          </ac:spMkLst>
        </pc:spChg>
        <pc:spChg chg="del">
          <ac:chgData name="Ana Caruezo Carnero" userId="569454bb-b590-49b9-b14d-863065d314e1" providerId="ADAL" clId="{C81A3ED2-5442-4BF4-A597-AEB185806F79}" dt="2024-07-15T14:01:06.940" v="4078" actId="478"/>
          <ac:spMkLst>
            <pc:docMk/>
            <pc:sldMk cId="3535818157" sldId="2556"/>
            <ac:spMk id="3" creationId="{49B5F3F2-4751-702A-9A67-2E0411678351}"/>
          </ac:spMkLst>
        </pc:spChg>
        <pc:spChg chg="add mod">
          <ac:chgData name="Ana Caruezo Carnero" userId="569454bb-b590-49b9-b14d-863065d314e1" providerId="ADAL" clId="{C81A3ED2-5442-4BF4-A597-AEB185806F79}" dt="2024-07-15T14:01:07.769" v="4079"/>
          <ac:spMkLst>
            <pc:docMk/>
            <pc:sldMk cId="3535818157" sldId="2556"/>
            <ac:spMk id="4" creationId="{D0590F42-3737-D7FD-E35A-D4385286C03C}"/>
          </ac:spMkLst>
        </pc:spChg>
        <pc:spChg chg="mod">
          <ac:chgData name="Ana Caruezo Carnero" userId="569454bb-b590-49b9-b14d-863065d314e1" providerId="ADAL" clId="{C81A3ED2-5442-4BF4-A597-AEB185806F79}" dt="2024-07-15T14:10:39.025" v="4601" actId="1076"/>
          <ac:spMkLst>
            <pc:docMk/>
            <pc:sldMk cId="3535818157" sldId="2556"/>
            <ac:spMk id="6" creationId="{4F59BA8A-8A2D-0538-2F48-0A70111D4CCB}"/>
          </ac:spMkLst>
        </pc:spChg>
        <pc:spChg chg="mod">
          <ac:chgData name="Ana Caruezo Carnero" userId="569454bb-b590-49b9-b14d-863065d314e1" providerId="ADAL" clId="{C81A3ED2-5442-4BF4-A597-AEB185806F79}" dt="2024-07-15T14:01:21.997" v="4093" actId="1076"/>
          <ac:spMkLst>
            <pc:docMk/>
            <pc:sldMk cId="3535818157" sldId="2556"/>
            <ac:spMk id="13" creationId="{237E4F83-2429-C7DE-64E7-A4E6BBCF1CF0}"/>
          </ac:spMkLst>
        </pc:spChg>
        <pc:spChg chg="mod">
          <ac:chgData name="Ana Caruezo Carnero" userId="569454bb-b590-49b9-b14d-863065d314e1" providerId="ADAL" clId="{C81A3ED2-5442-4BF4-A597-AEB185806F79}" dt="2024-07-15T14:02:19.817" v="4378" actId="20577"/>
          <ac:spMkLst>
            <pc:docMk/>
            <pc:sldMk cId="3535818157" sldId="2556"/>
            <ac:spMk id="14" creationId="{02C395B6-FE84-F118-C91F-39E971962F2B}"/>
          </ac:spMkLst>
        </pc:spChg>
        <pc:spChg chg="mod">
          <ac:chgData name="Ana Caruezo Carnero" userId="569454bb-b590-49b9-b14d-863065d314e1" providerId="ADAL" clId="{C81A3ED2-5442-4BF4-A597-AEB185806F79}" dt="2024-07-15T14:10:33.993" v="4600" actId="1076"/>
          <ac:spMkLst>
            <pc:docMk/>
            <pc:sldMk cId="3535818157" sldId="2556"/>
            <ac:spMk id="15" creationId="{72326E60-B902-0DD5-B02A-8AF4C968AD04}"/>
          </ac:spMkLst>
        </pc:spChg>
        <pc:picChg chg="mod">
          <ac:chgData name="Ana Caruezo Carnero" userId="569454bb-b590-49b9-b14d-863065d314e1" providerId="ADAL" clId="{C81A3ED2-5442-4BF4-A597-AEB185806F79}" dt="2024-07-15T14:10:42.706" v="4611" actId="1038"/>
          <ac:picMkLst>
            <pc:docMk/>
            <pc:sldMk cId="3535818157" sldId="2556"/>
            <ac:picMk id="5" creationId="{60A1D057-6ECA-698E-3CBB-9FAE9D58D6D5}"/>
          </ac:picMkLst>
        </pc:picChg>
      </pc:sldChg>
      <pc:sldChg chg="modSp mod">
        <pc:chgData name="Ana Caruezo Carnero" userId="569454bb-b590-49b9-b14d-863065d314e1" providerId="ADAL" clId="{C81A3ED2-5442-4BF4-A597-AEB185806F79}" dt="2024-07-15T12:42:02.724" v="210" actId="6549"/>
        <pc:sldMkLst>
          <pc:docMk/>
          <pc:sldMk cId="4130478192" sldId="2557"/>
        </pc:sldMkLst>
        <pc:spChg chg="mod">
          <ac:chgData name="Ana Caruezo Carnero" userId="569454bb-b590-49b9-b14d-863065d314e1" providerId="ADAL" clId="{C81A3ED2-5442-4BF4-A597-AEB185806F79}" dt="2024-07-15T12:41:07.730" v="55" actId="1076"/>
          <ac:spMkLst>
            <pc:docMk/>
            <pc:sldMk cId="4130478192" sldId="2557"/>
            <ac:spMk id="5" creationId="{5E70A6C6-5B0E-EEB8-79FB-E37B577A4212}"/>
          </ac:spMkLst>
        </pc:spChg>
        <pc:spChg chg="mod">
          <ac:chgData name="Ana Caruezo Carnero" userId="569454bb-b590-49b9-b14d-863065d314e1" providerId="ADAL" clId="{C81A3ED2-5442-4BF4-A597-AEB185806F79}" dt="2024-07-15T12:42:02.724" v="210" actId="6549"/>
          <ac:spMkLst>
            <pc:docMk/>
            <pc:sldMk cId="4130478192" sldId="2557"/>
            <ac:spMk id="14" creationId="{BDD09676-AB72-9DB8-9E0C-166D4A7F606A}"/>
          </ac:spMkLst>
        </pc:spChg>
        <pc:spChg chg="mod">
          <ac:chgData name="Ana Caruezo Carnero" userId="569454bb-b590-49b9-b14d-863065d314e1" providerId="ADAL" clId="{C81A3ED2-5442-4BF4-A597-AEB185806F79}" dt="2024-07-15T12:41:50.107" v="172" actId="1076"/>
          <ac:spMkLst>
            <pc:docMk/>
            <pc:sldMk cId="4130478192" sldId="2557"/>
            <ac:spMk id="15" creationId="{2ED1AC1B-4607-487B-AF1D-BC0DC61A0A7A}"/>
          </ac:spMkLst>
        </pc:spChg>
      </pc:sldChg>
      <pc:sldChg chg="addSp delSp modSp mod">
        <pc:chgData name="Ana Caruezo Carnero" userId="569454bb-b590-49b9-b14d-863065d314e1" providerId="ADAL" clId="{C81A3ED2-5442-4BF4-A597-AEB185806F79}" dt="2024-07-15T14:15:50.852" v="4625" actId="1076"/>
        <pc:sldMkLst>
          <pc:docMk/>
          <pc:sldMk cId="3158680099" sldId="2558"/>
        </pc:sldMkLst>
        <pc:spChg chg="del">
          <ac:chgData name="Ana Caruezo Carnero" userId="569454bb-b590-49b9-b14d-863065d314e1" providerId="ADAL" clId="{C81A3ED2-5442-4BF4-A597-AEB185806F79}" dt="2024-07-15T13:49:35.805" v="3559" actId="478"/>
          <ac:spMkLst>
            <pc:docMk/>
            <pc:sldMk cId="3158680099" sldId="2558"/>
            <ac:spMk id="2" creationId="{A6E8BEF1-FE7E-4D20-1549-85FC1F45B733}"/>
          </ac:spMkLst>
        </pc:spChg>
        <pc:spChg chg="mod">
          <ac:chgData name="Ana Caruezo Carnero" userId="569454bb-b590-49b9-b14d-863065d314e1" providerId="ADAL" clId="{C81A3ED2-5442-4BF4-A597-AEB185806F79}" dt="2024-07-15T13:49:58.511" v="3602" actId="20577"/>
          <ac:spMkLst>
            <pc:docMk/>
            <pc:sldMk cId="3158680099" sldId="2558"/>
            <ac:spMk id="4" creationId="{80B227F6-EB50-146C-09DB-02CC839AF401}"/>
          </ac:spMkLst>
        </pc:spChg>
        <pc:spChg chg="add mod">
          <ac:chgData name="Ana Caruezo Carnero" userId="569454bb-b590-49b9-b14d-863065d314e1" providerId="ADAL" clId="{C81A3ED2-5442-4BF4-A597-AEB185806F79}" dt="2024-07-15T13:49:36.439" v="3560"/>
          <ac:spMkLst>
            <pc:docMk/>
            <pc:sldMk cId="3158680099" sldId="2558"/>
            <ac:spMk id="7" creationId="{23A56AB3-C05E-4858-7907-85424C5298E7}"/>
          </ac:spMkLst>
        </pc:spChg>
        <pc:picChg chg="del">
          <ac:chgData name="Ana Caruezo Carnero" userId="569454bb-b590-49b9-b14d-863065d314e1" providerId="ADAL" clId="{C81A3ED2-5442-4BF4-A597-AEB185806F79}" dt="2024-07-15T14:15:41.127" v="4620" actId="478"/>
          <ac:picMkLst>
            <pc:docMk/>
            <pc:sldMk cId="3158680099" sldId="2558"/>
            <ac:picMk id="3" creationId="{E8B1D3DD-B081-435F-81DA-9A5B57614C37}"/>
          </ac:picMkLst>
        </pc:picChg>
        <pc:picChg chg="add mod">
          <ac:chgData name="Ana Caruezo Carnero" userId="569454bb-b590-49b9-b14d-863065d314e1" providerId="ADAL" clId="{C81A3ED2-5442-4BF4-A597-AEB185806F79}" dt="2024-07-15T14:15:50.852" v="4625" actId="1076"/>
          <ac:picMkLst>
            <pc:docMk/>
            <pc:sldMk cId="3158680099" sldId="2558"/>
            <ac:picMk id="11" creationId="{043B5F36-124E-BE7A-D8E5-48A1BEF397D2}"/>
          </ac:picMkLst>
        </pc:picChg>
      </pc:sldChg>
      <pc:sldChg chg="addSp delSp modSp mod">
        <pc:chgData name="Ana Caruezo Carnero" userId="569454bb-b590-49b9-b14d-863065d314e1" providerId="ADAL" clId="{C81A3ED2-5442-4BF4-A597-AEB185806F79}" dt="2024-07-15T13:36:27.902" v="2498" actId="20577"/>
        <pc:sldMkLst>
          <pc:docMk/>
          <pc:sldMk cId="3335275920" sldId="2559"/>
        </pc:sldMkLst>
        <pc:spChg chg="add mod">
          <ac:chgData name="Ana Caruezo Carnero" userId="569454bb-b590-49b9-b14d-863065d314e1" providerId="ADAL" clId="{C81A3ED2-5442-4BF4-A597-AEB185806F79}" dt="2024-07-15T13:36:27.902" v="2498" actId="20577"/>
          <ac:spMkLst>
            <pc:docMk/>
            <pc:sldMk cId="3335275920" sldId="2559"/>
            <ac:spMk id="2" creationId="{61D7CC0D-CDF8-BBB0-8D1C-DD317F44726E}"/>
          </ac:spMkLst>
        </pc:spChg>
        <pc:spChg chg="del">
          <ac:chgData name="Ana Caruezo Carnero" userId="569454bb-b590-49b9-b14d-863065d314e1" providerId="ADAL" clId="{C81A3ED2-5442-4BF4-A597-AEB185806F79}" dt="2024-07-15T13:35:59.166" v="2491" actId="478"/>
          <ac:spMkLst>
            <pc:docMk/>
            <pc:sldMk cId="3335275920" sldId="2559"/>
            <ac:spMk id="3" creationId="{5A4D1A12-C231-2843-FA9D-179752A512D9}"/>
          </ac:spMkLst>
        </pc:spChg>
        <pc:spChg chg="add mod">
          <ac:chgData name="Ana Caruezo Carnero" userId="569454bb-b590-49b9-b14d-863065d314e1" providerId="ADAL" clId="{C81A3ED2-5442-4BF4-A597-AEB185806F79}" dt="2024-07-15T13:36:09.712" v="2494"/>
          <ac:spMkLst>
            <pc:docMk/>
            <pc:sldMk cId="3335275920" sldId="2559"/>
            <ac:spMk id="6" creationId="{ECF83533-2952-E2D2-CC8B-1257EDDBE835}"/>
          </ac:spMkLst>
        </pc:spChg>
        <pc:spChg chg="del">
          <ac:chgData name="Ana Caruezo Carnero" userId="569454bb-b590-49b9-b14d-863065d314e1" providerId="ADAL" clId="{C81A3ED2-5442-4BF4-A597-AEB185806F79}" dt="2024-07-15T13:36:08.943" v="2493" actId="478"/>
          <ac:spMkLst>
            <pc:docMk/>
            <pc:sldMk cId="3335275920" sldId="2559"/>
            <ac:spMk id="7" creationId="{D9453DAF-7D21-5B14-6F27-A6AF48615ECE}"/>
          </ac:spMkLst>
        </pc:spChg>
      </pc:sldChg>
      <pc:sldChg chg="modSp mod">
        <pc:chgData name="Ana Caruezo Carnero" userId="569454bb-b590-49b9-b14d-863065d314e1" providerId="ADAL" clId="{C81A3ED2-5442-4BF4-A597-AEB185806F79}" dt="2024-07-15T13:36:44.511" v="2500" actId="20577"/>
        <pc:sldMkLst>
          <pc:docMk/>
          <pc:sldMk cId="1042897037" sldId="2560"/>
        </pc:sldMkLst>
        <pc:spChg chg="mod">
          <ac:chgData name="Ana Caruezo Carnero" userId="569454bb-b590-49b9-b14d-863065d314e1" providerId="ADAL" clId="{C81A3ED2-5442-4BF4-A597-AEB185806F79}" dt="2024-07-15T13:36:44.511" v="2500" actId="20577"/>
          <ac:spMkLst>
            <pc:docMk/>
            <pc:sldMk cId="1042897037" sldId="2560"/>
            <ac:spMk id="3" creationId="{5A4D1A12-C231-2843-FA9D-179752A512D9}"/>
          </ac:spMkLst>
        </pc:spChg>
        <pc:spChg chg="mod">
          <ac:chgData name="Ana Caruezo Carnero" userId="569454bb-b590-49b9-b14d-863065d314e1" providerId="ADAL" clId="{C81A3ED2-5442-4BF4-A597-AEB185806F79}" dt="2024-07-15T13:35:48.544" v="2490" actId="1076"/>
          <ac:spMkLst>
            <pc:docMk/>
            <pc:sldMk cId="1042897037" sldId="2560"/>
            <ac:spMk id="7" creationId="{7F82C6DF-2773-B656-ED3B-73393924C786}"/>
          </ac:spMkLst>
        </pc:spChg>
        <pc:spChg chg="mod">
          <ac:chgData name="Ana Caruezo Carnero" userId="569454bb-b590-49b9-b14d-863065d314e1" providerId="ADAL" clId="{C81A3ED2-5442-4BF4-A597-AEB185806F79}" dt="2024-07-15T13:34:20.479" v="2199" actId="20577"/>
          <ac:spMkLst>
            <pc:docMk/>
            <pc:sldMk cId="1042897037" sldId="2560"/>
            <ac:spMk id="8" creationId="{CBEDB503-5777-36AE-E1B9-A9A2192DB42F}"/>
          </ac:spMkLst>
        </pc:spChg>
      </pc:sldChg>
      <pc:sldChg chg="modSp mod">
        <pc:chgData name="Ana Caruezo Carnero" userId="569454bb-b590-49b9-b14d-863065d314e1" providerId="ADAL" clId="{C81A3ED2-5442-4BF4-A597-AEB185806F79}" dt="2024-07-15T14:06:17.091" v="4508" actId="20577"/>
        <pc:sldMkLst>
          <pc:docMk/>
          <pc:sldMk cId="2053980528" sldId="2561"/>
        </pc:sldMkLst>
        <pc:spChg chg="mod">
          <ac:chgData name="Ana Caruezo Carnero" userId="569454bb-b590-49b9-b14d-863065d314e1" providerId="ADAL" clId="{C81A3ED2-5442-4BF4-A597-AEB185806F79}" dt="2024-07-15T14:06:17.091" v="4508" actId="20577"/>
          <ac:spMkLst>
            <pc:docMk/>
            <pc:sldMk cId="2053980528" sldId="2561"/>
            <ac:spMk id="5" creationId="{ECA32DD5-F5BF-CDCA-E37A-60843B84A4B3}"/>
          </ac:spMkLst>
        </pc:spChg>
        <pc:spChg chg="mod">
          <ac:chgData name="Ana Caruezo Carnero" userId="569454bb-b590-49b9-b14d-863065d314e1" providerId="ADAL" clId="{C81A3ED2-5442-4BF4-A597-AEB185806F79}" dt="2024-07-15T14:05:22.440" v="4487" actId="20577"/>
          <ac:spMkLst>
            <pc:docMk/>
            <pc:sldMk cId="2053980528" sldId="2561"/>
            <ac:spMk id="7" creationId="{1EE5FB4C-E332-85B1-19AA-144A28D3A7E3}"/>
          </ac:spMkLst>
        </pc:spChg>
      </pc:sldChg>
      <pc:sldChg chg="modSp mod">
        <pc:chgData name="Ana Caruezo Carnero" userId="569454bb-b590-49b9-b14d-863065d314e1" providerId="ADAL" clId="{C81A3ED2-5442-4BF4-A597-AEB185806F79}" dt="2024-07-16T11:34:51.363" v="4688" actId="1076"/>
        <pc:sldMkLst>
          <pc:docMk/>
          <pc:sldMk cId="2554895660" sldId="2562"/>
        </pc:sldMkLst>
        <pc:spChg chg="mod">
          <ac:chgData name="Ana Caruezo Carnero" userId="569454bb-b590-49b9-b14d-863065d314e1" providerId="ADAL" clId="{C81A3ED2-5442-4BF4-A597-AEB185806F79}" dt="2024-07-16T11:34:51.363" v="4688" actId="1076"/>
          <ac:spMkLst>
            <pc:docMk/>
            <pc:sldMk cId="2554895660" sldId="2562"/>
            <ac:spMk id="6" creationId="{16BA4351-98B0-D1F5-77D8-D3159A037028}"/>
          </ac:spMkLst>
        </pc:spChg>
      </pc:sldChg>
      <pc:sldChg chg="modSp mod">
        <pc:chgData name="Ana Caruezo Carnero" userId="569454bb-b590-49b9-b14d-863065d314e1" providerId="ADAL" clId="{C81A3ED2-5442-4BF4-A597-AEB185806F79}" dt="2024-07-16T11:46:33.270" v="4693" actId="20577"/>
        <pc:sldMkLst>
          <pc:docMk/>
          <pc:sldMk cId="474570109" sldId="2563"/>
        </pc:sldMkLst>
        <pc:spChg chg="mod">
          <ac:chgData name="Ana Caruezo Carnero" userId="569454bb-b590-49b9-b14d-863065d314e1" providerId="ADAL" clId="{C81A3ED2-5442-4BF4-A597-AEB185806F79}" dt="2024-07-16T11:46:33.270" v="4693" actId="20577"/>
          <ac:spMkLst>
            <pc:docMk/>
            <pc:sldMk cId="474570109" sldId="2563"/>
            <ac:spMk id="5" creationId="{ECA32DD5-F5BF-CDCA-E37A-60843B84A4B3}"/>
          </ac:spMkLst>
        </pc:spChg>
      </pc:sldChg>
      <pc:sldChg chg="modSp mod">
        <pc:chgData name="Ana Caruezo Carnero" userId="569454bb-b590-49b9-b14d-863065d314e1" providerId="ADAL" clId="{C81A3ED2-5442-4BF4-A597-AEB185806F79}" dt="2024-07-16T11:35:04.522" v="4690" actId="1076"/>
        <pc:sldMkLst>
          <pc:docMk/>
          <pc:sldMk cId="4086455449" sldId="2564"/>
        </pc:sldMkLst>
        <pc:spChg chg="mod">
          <ac:chgData name="Ana Caruezo Carnero" userId="569454bb-b590-49b9-b14d-863065d314e1" providerId="ADAL" clId="{C81A3ED2-5442-4BF4-A597-AEB185806F79}" dt="2024-07-16T11:35:04.522" v="4690" actId="1076"/>
          <ac:spMkLst>
            <pc:docMk/>
            <pc:sldMk cId="4086455449" sldId="2564"/>
            <ac:spMk id="6" creationId="{16BA4351-98B0-D1F5-77D8-D3159A037028}"/>
          </ac:spMkLst>
        </pc:spChg>
      </pc:sldChg>
      <pc:sldChg chg="modSp mod">
        <pc:chgData name="Ana Caruezo Carnero" userId="569454bb-b590-49b9-b14d-863065d314e1" providerId="ADAL" clId="{C81A3ED2-5442-4BF4-A597-AEB185806F79}" dt="2024-07-16T11:47:08.960" v="4694" actId="20577"/>
        <pc:sldMkLst>
          <pc:docMk/>
          <pc:sldMk cId="3023583093" sldId="2568"/>
        </pc:sldMkLst>
        <pc:spChg chg="mod">
          <ac:chgData name="Ana Caruezo Carnero" userId="569454bb-b590-49b9-b14d-863065d314e1" providerId="ADAL" clId="{C81A3ED2-5442-4BF4-A597-AEB185806F79}" dt="2024-07-16T11:47:08.960" v="4694" actId="20577"/>
          <ac:spMkLst>
            <pc:docMk/>
            <pc:sldMk cId="3023583093" sldId="2568"/>
            <ac:spMk id="5" creationId="{ECA32DD5-F5BF-CDCA-E37A-60843B84A4B3}"/>
          </ac:spMkLst>
        </pc:spChg>
      </pc:sldChg>
      <pc:sldChg chg="modSp mod">
        <pc:chgData name="Ana Caruezo Carnero" userId="569454bb-b590-49b9-b14d-863065d314e1" providerId="ADAL" clId="{C81A3ED2-5442-4BF4-A597-AEB185806F79}" dt="2024-07-16T11:47:56.446" v="4706" actId="20577"/>
        <pc:sldMkLst>
          <pc:docMk/>
          <pc:sldMk cId="2561401252" sldId="2570"/>
        </pc:sldMkLst>
        <pc:spChg chg="mod">
          <ac:chgData name="Ana Caruezo Carnero" userId="569454bb-b590-49b9-b14d-863065d314e1" providerId="ADAL" clId="{C81A3ED2-5442-4BF4-A597-AEB185806F79}" dt="2024-07-16T11:47:56.446" v="4706" actId="20577"/>
          <ac:spMkLst>
            <pc:docMk/>
            <pc:sldMk cId="2561401252" sldId="2570"/>
            <ac:spMk id="2" creationId="{F74DC6A9-E567-3425-915A-EA11060FC6DA}"/>
          </ac:spMkLst>
        </pc:spChg>
      </pc:sldChg>
      <pc:sldChg chg="modSp mod">
        <pc:chgData name="Ana Caruezo Carnero" userId="569454bb-b590-49b9-b14d-863065d314e1" providerId="ADAL" clId="{C81A3ED2-5442-4BF4-A597-AEB185806F79}" dt="2024-07-16T11:35:36.921" v="4691" actId="20577"/>
        <pc:sldMkLst>
          <pc:docMk/>
          <pc:sldMk cId="4145350103" sldId="2571"/>
        </pc:sldMkLst>
        <pc:spChg chg="mod">
          <ac:chgData name="Ana Caruezo Carnero" userId="569454bb-b590-49b9-b14d-863065d314e1" providerId="ADAL" clId="{C81A3ED2-5442-4BF4-A597-AEB185806F79}" dt="2024-07-16T11:35:36.921" v="4691" actId="20577"/>
          <ac:spMkLst>
            <pc:docMk/>
            <pc:sldMk cId="4145350103" sldId="2571"/>
            <ac:spMk id="6" creationId="{16BA4351-98B0-D1F5-77D8-D3159A037028}"/>
          </ac:spMkLst>
        </pc:spChg>
      </pc:sldChg>
      <pc:sldChg chg="addSp delSp modSp new mod modAnim">
        <pc:chgData name="Ana Caruezo Carnero" userId="569454bb-b590-49b9-b14d-863065d314e1" providerId="ADAL" clId="{C81A3ED2-5442-4BF4-A597-AEB185806F79}" dt="2024-07-15T12:40:31.768" v="17" actId="1076"/>
        <pc:sldMkLst>
          <pc:docMk/>
          <pc:sldMk cId="3578923427" sldId="2572"/>
        </pc:sldMkLst>
        <pc:spChg chg="del">
          <ac:chgData name="Ana Caruezo Carnero" userId="569454bb-b590-49b9-b14d-863065d314e1" providerId="ADAL" clId="{C81A3ED2-5442-4BF4-A597-AEB185806F79}" dt="2024-07-15T12:36:45.127" v="1" actId="478"/>
          <ac:spMkLst>
            <pc:docMk/>
            <pc:sldMk cId="3578923427" sldId="2572"/>
            <ac:spMk id="3" creationId="{D2404968-81B8-B9A6-12EB-A0D58C49309A}"/>
          </ac:spMkLst>
        </pc:spChg>
        <pc:spChg chg="add mod">
          <ac:chgData name="Ana Caruezo Carnero" userId="569454bb-b590-49b9-b14d-863065d314e1" providerId="ADAL" clId="{C81A3ED2-5442-4BF4-A597-AEB185806F79}" dt="2024-07-15T12:40:24.075" v="15" actId="20577"/>
          <ac:spMkLst>
            <pc:docMk/>
            <pc:sldMk cId="3578923427" sldId="2572"/>
            <ac:spMk id="5" creationId="{9467CE51-C7E2-F697-D8E8-3B00645F9AB6}"/>
          </ac:spMkLst>
        </pc:spChg>
        <pc:picChg chg="add mod">
          <ac:chgData name="Ana Caruezo Carnero" userId="569454bb-b590-49b9-b14d-863065d314e1" providerId="ADAL" clId="{C81A3ED2-5442-4BF4-A597-AEB185806F79}" dt="2024-07-15T12:40:31.768" v="17" actId="1076"/>
          <ac:picMkLst>
            <pc:docMk/>
            <pc:sldMk cId="3578923427" sldId="2572"/>
            <ac:picMk id="4" creationId="{A6DF5283-0235-47F0-2EDF-47DEDA9ED3A7}"/>
          </ac:picMkLst>
        </pc:picChg>
      </pc:sldChg>
      <pc:sldChg chg="addSp modSp add">
        <pc:chgData name="Ana Caruezo Carnero" userId="569454bb-b590-49b9-b14d-863065d314e1" providerId="ADAL" clId="{C81A3ED2-5442-4BF4-A597-AEB185806F79}" dt="2024-07-15T13:33:52.838" v="2121"/>
        <pc:sldMkLst>
          <pc:docMk/>
          <pc:sldMk cId="2148726251" sldId="2573"/>
        </pc:sldMkLst>
        <pc:spChg chg="add mod">
          <ac:chgData name="Ana Caruezo Carnero" userId="569454bb-b590-49b9-b14d-863065d314e1" providerId="ADAL" clId="{C81A3ED2-5442-4BF4-A597-AEB185806F79}" dt="2024-07-15T13:33:52.838" v="2121"/>
          <ac:spMkLst>
            <pc:docMk/>
            <pc:sldMk cId="2148726251" sldId="2573"/>
            <ac:spMk id="3" creationId="{84F35C32-28DF-D713-4AAD-C32CAB40B59B}"/>
          </ac:spMkLst>
        </pc:spChg>
      </pc:sldChg>
      <pc:sldChg chg="modSp add mod">
        <pc:chgData name="Ana Caruezo Carnero" userId="569454bb-b590-49b9-b14d-863065d314e1" providerId="ADAL" clId="{C81A3ED2-5442-4BF4-A597-AEB185806F79}" dt="2024-07-15T14:04:36.286" v="4423" actId="113"/>
        <pc:sldMkLst>
          <pc:docMk/>
          <pc:sldMk cId="220622350" sldId="2574"/>
        </pc:sldMkLst>
        <pc:spChg chg="mod">
          <ac:chgData name="Ana Caruezo Carnero" userId="569454bb-b590-49b9-b14d-863065d314e1" providerId="ADAL" clId="{C81A3ED2-5442-4BF4-A597-AEB185806F79}" dt="2024-07-15T14:04:36.286" v="4423" actId="113"/>
          <ac:spMkLst>
            <pc:docMk/>
            <pc:sldMk cId="220622350" sldId="2574"/>
            <ac:spMk id="4" creationId="{DAE46C20-E949-307E-98FF-4645F3F526D2}"/>
          </ac:spMkLst>
        </pc:spChg>
      </pc:sldChg>
    </pc:docChg>
  </pc:docChgLst>
  <pc:docChgLst>
    <pc:chgData name="Ana Caruezo Carnero" userId="569454bb-b590-49b9-b14d-863065d314e1" providerId="ADAL" clId="{2CBE27EE-F2A6-4836-9F2B-2891A6EFE339}"/>
    <pc:docChg chg="custSel delSld modSld">
      <pc:chgData name="Ana Caruezo Carnero" userId="569454bb-b590-49b9-b14d-863065d314e1" providerId="ADAL" clId="{2CBE27EE-F2A6-4836-9F2B-2891A6EFE339}" dt="2024-07-15T12:33:11.821" v="84" actId="1076"/>
      <pc:docMkLst>
        <pc:docMk/>
      </pc:docMkLst>
      <pc:sldChg chg="addSp modSp mod">
        <pc:chgData name="Ana Caruezo Carnero" userId="569454bb-b590-49b9-b14d-863065d314e1" providerId="ADAL" clId="{2CBE27EE-F2A6-4836-9F2B-2891A6EFE339}" dt="2024-07-15T12:32:40.802" v="47" actId="1076"/>
        <pc:sldMkLst>
          <pc:docMk/>
          <pc:sldMk cId="2757974672" sldId="2529"/>
        </pc:sldMkLst>
        <pc:spChg chg="add mod">
          <ac:chgData name="Ana Caruezo Carnero" userId="569454bb-b590-49b9-b14d-863065d314e1" providerId="ADAL" clId="{2CBE27EE-F2A6-4836-9F2B-2891A6EFE339}" dt="2024-07-15T12:32:40.802" v="47" actId="1076"/>
          <ac:spMkLst>
            <pc:docMk/>
            <pc:sldMk cId="2757974672" sldId="2529"/>
            <ac:spMk id="6" creationId="{4440148F-179E-E5FB-DF50-F3A80D91ABC2}"/>
          </ac:spMkLst>
        </pc:spChg>
        <pc:picChg chg="mod">
          <ac:chgData name="Ana Caruezo Carnero" userId="569454bb-b590-49b9-b14d-863065d314e1" providerId="ADAL" clId="{2CBE27EE-F2A6-4836-9F2B-2891A6EFE339}" dt="2024-07-15T12:32:36.710" v="46" actId="14100"/>
          <ac:picMkLst>
            <pc:docMk/>
            <pc:sldMk cId="2757974672" sldId="2529"/>
            <ac:picMk id="5" creationId="{47B20D7B-9702-5BDD-9EAD-62B91B88A8D9}"/>
          </ac:picMkLst>
        </pc:picChg>
      </pc:sldChg>
      <pc:sldChg chg="addSp modSp mod">
        <pc:chgData name="Ana Caruezo Carnero" userId="569454bb-b590-49b9-b14d-863065d314e1" providerId="ADAL" clId="{2CBE27EE-F2A6-4836-9F2B-2891A6EFE339}" dt="2024-07-15T12:33:11.821" v="84" actId="1076"/>
        <pc:sldMkLst>
          <pc:docMk/>
          <pc:sldMk cId="1088106373" sldId="2540"/>
        </pc:sldMkLst>
        <pc:spChg chg="add mod">
          <ac:chgData name="Ana Caruezo Carnero" userId="569454bb-b590-49b9-b14d-863065d314e1" providerId="ADAL" clId="{2CBE27EE-F2A6-4836-9F2B-2891A6EFE339}" dt="2024-07-15T12:33:11.821" v="84" actId="1076"/>
          <ac:spMkLst>
            <pc:docMk/>
            <pc:sldMk cId="1088106373" sldId="2540"/>
            <ac:spMk id="4" creationId="{1DE9EA38-51F2-D192-80C8-CB6E80D2D309}"/>
          </ac:spMkLst>
        </pc:spChg>
      </pc:sldChg>
      <pc:sldChg chg="del">
        <pc:chgData name="Ana Caruezo Carnero" userId="569454bb-b590-49b9-b14d-863065d314e1" providerId="ADAL" clId="{2CBE27EE-F2A6-4836-9F2B-2891A6EFE339}" dt="2024-07-15T12:31:21.754" v="0" actId="47"/>
        <pc:sldMkLst>
          <pc:docMk/>
          <pc:sldMk cId="2939110490" sldId="25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defTabSz="912813" eaLnBrk="1" hangingPunct="1">
              <a:defRPr sz="1200">
                <a:latin typeface="Arial" charset="0"/>
                <a:ea typeface="ＭＳ Ｐゴシック" charset="0"/>
                <a:cs typeface="ＭＳ Ｐゴシック" charset="0"/>
              </a:defRPr>
            </a:lvl1pPr>
          </a:lstStyle>
          <a:p>
            <a:pPr>
              <a:defRPr/>
            </a:pPr>
            <a:endParaRPr lang="en-US"/>
          </a:p>
        </p:txBody>
      </p:sp>
      <p:sp>
        <p:nvSpPr>
          <p:cNvPr id="100355"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algn="r" defTabSz="912813" eaLnBrk="1" hangingPunct="1">
              <a:defRPr sz="1200">
                <a:latin typeface="Arial" charset="0"/>
                <a:ea typeface="ＭＳ Ｐゴシック" charset="0"/>
                <a:cs typeface="ＭＳ Ｐゴシック" charset="0"/>
              </a:defRPr>
            </a:lvl1pPr>
          </a:lstStyle>
          <a:p>
            <a:pPr>
              <a:defRPr/>
            </a:pPr>
            <a:endParaRPr lang="en-US"/>
          </a:p>
        </p:txBody>
      </p:sp>
      <p:sp>
        <p:nvSpPr>
          <p:cNvPr id="100356"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defTabSz="912813" eaLnBrk="1" hangingPunct="1">
              <a:defRPr sz="1200">
                <a:latin typeface="Arial" charset="0"/>
                <a:ea typeface="ＭＳ Ｐゴシック" charset="0"/>
                <a:cs typeface="ＭＳ Ｐゴシック" charset="0"/>
              </a:defRPr>
            </a:lvl1pPr>
          </a:lstStyle>
          <a:p>
            <a:pPr>
              <a:defRPr/>
            </a:pPr>
            <a:endParaRPr lang="en-US"/>
          </a:p>
        </p:txBody>
      </p:sp>
      <p:sp>
        <p:nvSpPr>
          <p:cNvPr id="100357"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algn="r" defTabSz="912813" eaLnBrk="1" hangingPunct="1">
              <a:defRPr sz="1200"/>
            </a:lvl1pPr>
          </a:lstStyle>
          <a:p>
            <a:fld id="{591BA662-DBAD-459A-86E5-C4E75A1718FC}" type="slidenum">
              <a:rPr lang="en-US" altLang="es-ES"/>
              <a:pPr/>
              <a:t>‹#›</a:t>
            </a:fld>
            <a:endParaRPr lang="en-US" altLang="es-ES"/>
          </a:p>
        </p:txBody>
      </p:sp>
    </p:spTree>
    <p:extLst>
      <p:ext uri="{BB962C8B-B14F-4D97-AF65-F5344CB8AC3E}">
        <p14:creationId xmlns:p14="http://schemas.microsoft.com/office/powerpoint/2010/main" val="55947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defTabSz="912813" eaLnBrk="1" hangingPunct="1">
              <a:defRPr sz="1200">
                <a:latin typeface="Arial" charset="0"/>
                <a:ea typeface="ＭＳ Ｐゴシック" charset="0"/>
                <a:cs typeface="ＭＳ Ｐゴシック" charset="0"/>
              </a:defRPr>
            </a:lvl1pPr>
          </a:lstStyle>
          <a:p>
            <a:pPr>
              <a:defRPr/>
            </a:pPr>
            <a:endParaRPr lang="en-US"/>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algn="r" defTabSz="912813" eaLnBrk="1" hangingPunct="1">
              <a:defRPr sz="1200">
                <a:latin typeface="Arial" charset="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defTabSz="912813" eaLnBrk="1" hangingPunct="1">
              <a:defRPr sz="1200">
                <a:latin typeface="Arial" charset="0"/>
                <a:ea typeface="ＭＳ Ｐゴシック" charset="0"/>
                <a:cs typeface="ＭＳ Ｐゴシック" charset="0"/>
              </a:defRPr>
            </a:lvl1pPr>
          </a:lstStyle>
          <a:p>
            <a:pPr>
              <a:defRPr/>
            </a:pPr>
            <a:endParaRPr lang="en-US"/>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algn="r" defTabSz="912813" eaLnBrk="1" hangingPunct="1">
              <a:defRPr sz="1200"/>
            </a:lvl1pPr>
          </a:lstStyle>
          <a:p>
            <a:fld id="{8B16742A-CFA1-45DC-B2C7-0D00A06FE4B3}" type="slidenum">
              <a:rPr lang="es-ES" altLang="es-ES"/>
              <a:pPr/>
              <a:t>‹#›</a:t>
            </a:fld>
            <a:endParaRPr lang="es-ES" altLang="es-ES"/>
          </a:p>
        </p:txBody>
      </p:sp>
    </p:spTree>
    <p:extLst>
      <p:ext uri="{BB962C8B-B14F-4D97-AF65-F5344CB8AC3E}">
        <p14:creationId xmlns:p14="http://schemas.microsoft.com/office/powerpoint/2010/main" val="70413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a:t>
            </a:fld>
            <a:endParaRPr lang="es-ES" altLang="es-ES" dirty="0"/>
          </a:p>
        </p:txBody>
      </p:sp>
    </p:spTree>
    <p:extLst>
      <p:ext uri="{BB962C8B-B14F-4D97-AF65-F5344CB8AC3E}">
        <p14:creationId xmlns:p14="http://schemas.microsoft.com/office/powerpoint/2010/main" val="166210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10</a:t>
            </a:fld>
            <a:endParaRPr lang="es-ES" altLang="es-ES"/>
          </a:p>
        </p:txBody>
      </p:sp>
    </p:spTree>
    <p:extLst>
      <p:ext uri="{BB962C8B-B14F-4D97-AF65-F5344CB8AC3E}">
        <p14:creationId xmlns:p14="http://schemas.microsoft.com/office/powerpoint/2010/main" val="1722915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11</a:t>
            </a:fld>
            <a:endParaRPr lang="es-ES" altLang="es-ES"/>
          </a:p>
        </p:txBody>
      </p:sp>
    </p:spTree>
    <p:extLst>
      <p:ext uri="{BB962C8B-B14F-4D97-AF65-F5344CB8AC3E}">
        <p14:creationId xmlns:p14="http://schemas.microsoft.com/office/powerpoint/2010/main" val="88511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12</a:t>
            </a:fld>
            <a:endParaRPr lang="es-ES" altLang="es-ES"/>
          </a:p>
        </p:txBody>
      </p:sp>
    </p:spTree>
    <p:extLst>
      <p:ext uri="{BB962C8B-B14F-4D97-AF65-F5344CB8AC3E}">
        <p14:creationId xmlns:p14="http://schemas.microsoft.com/office/powerpoint/2010/main" val="55642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13</a:t>
            </a:fld>
            <a:endParaRPr lang="es-ES" altLang="es-ES"/>
          </a:p>
        </p:txBody>
      </p:sp>
    </p:spTree>
    <p:extLst>
      <p:ext uri="{BB962C8B-B14F-4D97-AF65-F5344CB8AC3E}">
        <p14:creationId xmlns:p14="http://schemas.microsoft.com/office/powerpoint/2010/main" val="368635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14</a:t>
            </a:fld>
            <a:endParaRPr lang="es-ES" altLang="es-ES"/>
          </a:p>
        </p:txBody>
      </p:sp>
    </p:spTree>
    <p:extLst>
      <p:ext uri="{BB962C8B-B14F-4D97-AF65-F5344CB8AC3E}">
        <p14:creationId xmlns:p14="http://schemas.microsoft.com/office/powerpoint/2010/main" val="77071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15</a:t>
            </a:fld>
            <a:endParaRPr lang="es-ES" altLang="es-ES"/>
          </a:p>
        </p:txBody>
      </p:sp>
    </p:spTree>
    <p:extLst>
      <p:ext uri="{BB962C8B-B14F-4D97-AF65-F5344CB8AC3E}">
        <p14:creationId xmlns:p14="http://schemas.microsoft.com/office/powerpoint/2010/main" val="180991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16</a:t>
            </a:fld>
            <a:endParaRPr lang="es-ES" altLang="es-ES"/>
          </a:p>
        </p:txBody>
      </p:sp>
    </p:spTree>
    <p:extLst>
      <p:ext uri="{BB962C8B-B14F-4D97-AF65-F5344CB8AC3E}">
        <p14:creationId xmlns:p14="http://schemas.microsoft.com/office/powerpoint/2010/main" val="2101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17</a:t>
            </a:fld>
            <a:endParaRPr lang="es-ES" altLang="es-ES"/>
          </a:p>
        </p:txBody>
      </p:sp>
    </p:spTree>
    <p:extLst>
      <p:ext uri="{BB962C8B-B14F-4D97-AF65-F5344CB8AC3E}">
        <p14:creationId xmlns:p14="http://schemas.microsoft.com/office/powerpoint/2010/main" val="421492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18</a:t>
            </a:fld>
            <a:endParaRPr lang="es-ES" altLang="es-ES"/>
          </a:p>
        </p:txBody>
      </p:sp>
    </p:spTree>
    <p:extLst>
      <p:ext uri="{BB962C8B-B14F-4D97-AF65-F5344CB8AC3E}">
        <p14:creationId xmlns:p14="http://schemas.microsoft.com/office/powerpoint/2010/main" val="2771820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19</a:t>
            </a:fld>
            <a:endParaRPr lang="es-ES" altLang="es-ES"/>
          </a:p>
        </p:txBody>
      </p:sp>
    </p:spTree>
    <p:extLst>
      <p:ext uri="{BB962C8B-B14F-4D97-AF65-F5344CB8AC3E}">
        <p14:creationId xmlns:p14="http://schemas.microsoft.com/office/powerpoint/2010/main" val="167887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a:t>
            </a:fld>
            <a:endParaRPr lang="es-ES" altLang="es-ES" dirty="0"/>
          </a:p>
        </p:txBody>
      </p:sp>
    </p:spTree>
    <p:extLst>
      <p:ext uri="{BB962C8B-B14F-4D97-AF65-F5344CB8AC3E}">
        <p14:creationId xmlns:p14="http://schemas.microsoft.com/office/powerpoint/2010/main" val="3184721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20</a:t>
            </a:fld>
            <a:endParaRPr lang="es-ES" altLang="es-ES"/>
          </a:p>
        </p:txBody>
      </p:sp>
    </p:spTree>
    <p:extLst>
      <p:ext uri="{BB962C8B-B14F-4D97-AF65-F5344CB8AC3E}">
        <p14:creationId xmlns:p14="http://schemas.microsoft.com/office/powerpoint/2010/main" val="3531647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21</a:t>
            </a:fld>
            <a:endParaRPr lang="es-ES" altLang="es-ES"/>
          </a:p>
        </p:txBody>
      </p:sp>
    </p:spTree>
    <p:extLst>
      <p:ext uri="{BB962C8B-B14F-4D97-AF65-F5344CB8AC3E}">
        <p14:creationId xmlns:p14="http://schemas.microsoft.com/office/powerpoint/2010/main" val="1516191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22</a:t>
            </a:fld>
            <a:endParaRPr lang="es-ES" altLang="es-ES"/>
          </a:p>
        </p:txBody>
      </p:sp>
    </p:spTree>
    <p:extLst>
      <p:ext uri="{BB962C8B-B14F-4D97-AF65-F5344CB8AC3E}">
        <p14:creationId xmlns:p14="http://schemas.microsoft.com/office/powerpoint/2010/main" val="2096537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23</a:t>
            </a:fld>
            <a:endParaRPr lang="es-ES" altLang="es-ES"/>
          </a:p>
        </p:txBody>
      </p:sp>
    </p:spTree>
    <p:extLst>
      <p:ext uri="{BB962C8B-B14F-4D97-AF65-F5344CB8AC3E}">
        <p14:creationId xmlns:p14="http://schemas.microsoft.com/office/powerpoint/2010/main" val="150366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24</a:t>
            </a:fld>
            <a:endParaRPr lang="es-ES" altLang="es-ES"/>
          </a:p>
        </p:txBody>
      </p:sp>
    </p:spTree>
    <p:extLst>
      <p:ext uri="{BB962C8B-B14F-4D97-AF65-F5344CB8AC3E}">
        <p14:creationId xmlns:p14="http://schemas.microsoft.com/office/powerpoint/2010/main" val="217469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25</a:t>
            </a:fld>
            <a:endParaRPr lang="es-ES" altLang="es-ES"/>
          </a:p>
        </p:txBody>
      </p:sp>
    </p:spTree>
    <p:extLst>
      <p:ext uri="{BB962C8B-B14F-4D97-AF65-F5344CB8AC3E}">
        <p14:creationId xmlns:p14="http://schemas.microsoft.com/office/powerpoint/2010/main" val="11365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26</a:t>
            </a:fld>
            <a:endParaRPr lang="es-ES" altLang="es-ES"/>
          </a:p>
        </p:txBody>
      </p:sp>
    </p:spTree>
    <p:extLst>
      <p:ext uri="{BB962C8B-B14F-4D97-AF65-F5344CB8AC3E}">
        <p14:creationId xmlns:p14="http://schemas.microsoft.com/office/powerpoint/2010/main" val="3706902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27</a:t>
            </a:fld>
            <a:endParaRPr lang="es-ES" altLang="es-ES"/>
          </a:p>
        </p:txBody>
      </p:sp>
    </p:spTree>
    <p:extLst>
      <p:ext uri="{BB962C8B-B14F-4D97-AF65-F5344CB8AC3E}">
        <p14:creationId xmlns:p14="http://schemas.microsoft.com/office/powerpoint/2010/main" val="1700142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28</a:t>
            </a:fld>
            <a:endParaRPr lang="es-ES" altLang="es-ES"/>
          </a:p>
        </p:txBody>
      </p:sp>
    </p:spTree>
    <p:extLst>
      <p:ext uri="{BB962C8B-B14F-4D97-AF65-F5344CB8AC3E}">
        <p14:creationId xmlns:p14="http://schemas.microsoft.com/office/powerpoint/2010/main" val="1709865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29</a:t>
            </a:fld>
            <a:endParaRPr lang="es-ES" altLang="es-ES"/>
          </a:p>
        </p:txBody>
      </p:sp>
    </p:spTree>
    <p:extLst>
      <p:ext uri="{BB962C8B-B14F-4D97-AF65-F5344CB8AC3E}">
        <p14:creationId xmlns:p14="http://schemas.microsoft.com/office/powerpoint/2010/main" val="410147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a:t>
            </a:fld>
            <a:endParaRPr lang="es-ES" altLang="es-ES"/>
          </a:p>
        </p:txBody>
      </p:sp>
    </p:spTree>
    <p:extLst>
      <p:ext uri="{BB962C8B-B14F-4D97-AF65-F5344CB8AC3E}">
        <p14:creationId xmlns:p14="http://schemas.microsoft.com/office/powerpoint/2010/main" val="2727203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30</a:t>
            </a:fld>
            <a:endParaRPr lang="es-ES" altLang="es-ES"/>
          </a:p>
        </p:txBody>
      </p:sp>
    </p:spTree>
    <p:extLst>
      <p:ext uri="{BB962C8B-B14F-4D97-AF65-F5344CB8AC3E}">
        <p14:creationId xmlns:p14="http://schemas.microsoft.com/office/powerpoint/2010/main" val="209044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31</a:t>
            </a:fld>
            <a:endParaRPr lang="es-ES" altLang="es-ES"/>
          </a:p>
        </p:txBody>
      </p:sp>
    </p:spTree>
    <p:extLst>
      <p:ext uri="{BB962C8B-B14F-4D97-AF65-F5344CB8AC3E}">
        <p14:creationId xmlns:p14="http://schemas.microsoft.com/office/powerpoint/2010/main" val="383671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32</a:t>
            </a:fld>
            <a:endParaRPr lang="es-ES" altLang="es-ES"/>
          </a:p>
        </p:txBody>
      </p:sp>
    </p:spTree>
    <p:extLst>
      <p:ext uri="{BB962C8B-B14F-4D97-AF65-F5344CB8AC3E}">
        <p14:creationId xmlns:p14="http://schemas.microsoft.com/office/powerpoint/2010/main" val="409198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r>
              <a:rPr lang="en-US" err="1">
                <a:latin typeface="Arial"/>
                <a:ea typeface="MS PGothic"/>
                <a:cs typeface="Arial"/>
              </a:rPr>
              <a:t>Regeneració</a:t>
            </a:r>
            <a:r>
              <a:rPr lang="en-US">
                <a:latin typeface="Arial"/>
                <a:ea typeface="MS PGothic"/>
                <a:cs typeface="Arial"/>
              </a:rPr>
              <a:t> TEIXITS</a:t>
            </a:r>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33</a:t>
            </a:fld>
            <a:endParaRPr lang="es-ES" altLang="es-ES"/>
          </a:p>
        </p:txBody>
      </p:sp>
    </p:spTree>
    <p:extLst>
      <p:ext uri="{BB962C8B-B14F-4D97-AF65-F5344CB8AC3E}">
        <p14:creationId xmlns:p14="http://schemas.microsoft.com/office/powerpoint/2010/main" val="215893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34</a:t>
            </a:fld>
            <a:endParaRPr lang="es-ES" altLang="es-ES"/>
          </a:p>
        </p:txBody>
      </p:sp>
    </p:spTree>
    <p:extLst>
      <p:ext uri="{BB962C8B-B14F-4D97-AF65-F5344CB8AC3E}">
        <p14:creationId xmlns:p14="http://schemas.microsoft.com/office/powerpoint/2010/main" val="741253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36</a:t>
            </a:fld>
            <a:endParaRPr lang="es-ES" altLang="es-ES"/>
          </a:p>
        </p:txBody>
      </p:sp>
    </p:spTree>
    <p:extLst>
      <p:ext uri="{BB962C8B-B14F-4D97-AF65-F5344CB8AC3E}">
        <p14:creationId xmlns:p14="http://schemas.microsoft.com/office/powerpoint/2010/main" val="3874586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37</a:t>
            </a:fld>
            <a:endParaRPr lang="es-ES" altLang="es-ES"/>
          </a:p>
        </p:txBody>
      </p:sp>
    </p:spTree>
    <p:extLst>
      <p:ext uri="{BB962C8B-B14F-4D97-AF65-F5344CB8AC3E}">
        <p14:creationId xmlns:p14="http://schemas.microsoft.com/office/powerpoint/2010/main" val="3298500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38</a:t>
            </a:fld>
            <a:endParaRPr lang="es-ES" altLang="es-ES"/>
          </a:p>
        </p:txBody>
      </p:sp>
    </p:spTree>
    <p:extLst>
      <p:ext uri="{BB962C8B-B14F-4D97-AF65-F5344CB8AC3E}">
        <p14:creationId xmlns:p14="http://schemas.microsoft.com/office/powerpoint/2010/main" val="2824797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39</a:t>
            </a:fld>
            <a:endParaRPr lang="es-ES" altLang="es-ES"/>
          </a:p>
        </p:txBody>
      </p:sp>
    </p:spTree>
    <p:extLst>
      <p:ext uri="{BB962C8B-B14F-4D97-AF65-F5344CB8AC3E}">
        <p14:creationId xmlns:p14="http://schemas.microsoft.com/office/powerpoint/2010/main" val="2379364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40</a:t>
            </a:fld>
            <a:endParaRPr lang="es-ES" altLang="es-ES"/>
          </a:p>
        </p:txBody>
      </p:sp>
    </p:spTree>
    <p:extLst>
      <p:ext uri="{BB962C8B-B14F-4D97-AF65-F5344CB8AC3E}">
        <p14:creationId xmlns:p14="http://schemas.microsoft.com/office/powerpoint/2010/main" val="94835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a:t>
            </a:fld>
            <a:endParaRPr lang="es-ES" altLang="es-ES"/>
          </a:p>
        </p:txBody>
      </p:sp>
    </p:spTree>
    <p:extLst>
      <p:ext uri="{BB962C8B-B14F-4D97-AF65-F5344CB8AC3E}">
        <p14:creationId xmlns:p14="http://schemas.microsoft.com/office/powerpoint/2010/main" val="1820746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41</a:t>
            </a:fld>
            <a:endParaRPr lang="es-ES" altLang="es-ES"/>
          </a:p>
        </p:txBody>
      </p:sp>
    </p:spTree>
    <p:extLst>
      <p:ext uri="{BB962C8B-B14F-4D97-AF65-F5344CB8AC3E}">
        <p14:creationId xmlns:p14="http://schemas.microsoft.com/office/powerpoint/2010/main" val="2434681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42</a:t>
            </a:fld>
            <a:endParaRPr lang="es-ES" altLang="es-ES"/>
          </a:p>
        </p:txBody>
      </p:sp>
    </p:spTree>
    <p:extLst>
      <p:ext uri="{BB962C8B-B14F-4D97-AF65-F5344CB8AC3E}">
        <p14:creationId xmlns:p14="http://schemas.microsoft.com/office/powerpoint/2010/main" val="4065962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43</a:t>
            </a:fld>
            <a:endParaRPr lang="es-ES" altLang="es-ES"/>
          </a:p>
        </p:txBody>
      </p:sp>
    </p:spTree>
    <p:extLst>
      <p:ext uri="{BB962C8B-B14F-4D97-AF65-F5344CB8AC3E}">
        <p14:creationId xmlns:p14="http://schemas.microsoft.com/office/powerpoint/2010/main" val="25008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44</a:t>
            </a:fld>
            <a:endParaRPr lang="es-ES" altLang="es-ES"/>
          </a:p>
        </p:txBody>
      </p:sp>
    </p:spTree>
    <p:extLst>
      <p:ext uri="{BB962C8B-B14F-4D97-AF65-F5344CB8AC3E}">
        <p14:creationId xmlns:p14="http://schemas.microsoft.com/office/powerpoint/2010/main" val="2225910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45</a:t>
            </a:fld>
            <a:endParaRPr lang="es-ES" altLang="es-ES"/>
          </a:p>
        </p:txBody>
      </p:sp>
    </p:spTree>
    <p:extLst>
      <p:ext uri="{BB962C8B-B14F-4D97-AF65-F5344CB8AC3E}">
        <p14:creationId xmlns:p14="http://schemas.microsoft.com/office/powerpoint/2010/main" val="1109935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46</a:t>
            </a:fld>
            <a:endParaRPr lang="es-ES" altLang="es-ES"/>
          </a:p>
        </p:txBody>
      </p:sp>
    </p:spTree>
    <p:extLst>
      <p:ext uri="{BB962C8B-B14F-4D97-AF65-F5344CB8AC3E}">
        <p14:creationId xmlns:p14="http://schemas.microsoft.com/office/powerpoint/2010/main" val="3987442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47</a:t>
            </a:fld>
            <a:endParaRPr lang="es-ES" altLang="es-ES"/>
          </a:p>
        </p:txBody>
      </p:sp>
    </p:spTree>
    <p:extLst>
      <p:ext uri="{BB962C8B-B14F-4D97-AF65-F5344CB8AC3E}">
        <p14:creationId xmlns:p14="http://schemas.microsoft.com/office/powerpoint/2010/main" val="3693004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5</a:t>
            </a:fld>
            <a:endParaRPr lang="es-ES" altLang="es-ES"/>
          </a:p>
        </p:txBody>
      </p:sp>
    </p:spTree>
    <p:extLst>
      <p:ext uri="{BB962C8B-B14F-4D97-AF65-F5344CB8AC3E}">
        <p14:creationId xmlns:p14="http://schemas.microsoft.com/office/powerpoint/2010/main" val="117708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6</a:t>
            </a:fld>
            <a:endParaRPr lang="es-ES" altLang="es-ES"/>
          </a:p>
        </p:txBody>
      </p:sp>
    </p:spTree>
    <p:extLst>
      <p:ext uri="{BB962C8B-B14F-4D97-AF65-F5344CB8AC3E}">
        <p14:creationId xmlns:p14="http://schemas.microsoft.com/office/powerpoint/2010/main" val="170880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7</a:t>
            </a:fld>
            <a:endParaRPr lang="es-ES" altLang="es-ES"/>
          </a:p>
        </p:txBody>
      </p:sp>
    </p:spTree>
    <p:extLst>
      <p:ext uri="{BB962C8B-B14F-4D97-AF65-F5344CB8AC3E}">
        <p14:creationId xmlns:p14="http://schemas.microsoft.com/office/powerpoint/2010/main" val="238078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8</a:t>
            </a:fld>
            <a:endParaRPr lang="es-ES" altLang="es-ES"/>
          </a:p>
        </p:txBody>
      </p:sp>
    </p:spTree>
    <p:extLst>
      <p:ext uri="{BB962C8B-B14F-4D97-AF65-F5344CB8AC3E}">
        <p14:creationId xmlns:p14="http://schemas.microsoft.com/office/powerpoint/2010/main" val="92690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8B16742A-CFA1-45DC-B2C7-0D00A06FE4B3}" type="slidenum">
              <a:rPr lang="es-ES" altLang="es-ES" smtClean="0"/>
              <a:pPr/>
              <a:t>9</a:t>
            </a:fld>
            <a:endParaRPr lang="es-ES" altLang="es-ES"/>
          </a:p>
        </p:txBody>
      </p:sp>
    </p:spTree>
    <p:extLst>
      <p:ext uri="{BB962C8B-B14F-4D97-AF65-F5344CB8AC3E}">
        <p14:creationId xmlns:p14="http://schemas.microsoft.com/office/powerpoint/2010/main" val="66573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884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78775-2426-4DCE-AA31-BB384936E884}"/>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E4AAA96-9069-4F82-8980-1599A4AD407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Tree>
    <p:extLst>
      <p:ext uri="{BB962C8B-B14F-4D97-AF65-F5344CB8AC3E}">
        <p14:creationId xmlns:p14="http://schemas.microsoft.com/office/powerpoint/2010/main" val="164558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1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Line 3"/>
          <p:cNvSpPr>
            <a:spLocks noChangeShapeType="1"/>
          </p:cNvSpPr>
          <p:nvPr userDrawn="1"/>
        </p:nvSpPr>
        <p:spPr bwMode="auto">
          <a:xfrm flipV="1">
            <a:off x="839416" y="1188588"/>
            <a:ext cx="7445920" cy="8164"/>
          </a:xfrm>
          <a:prstGeom prst="line">
            <a:avLst/>
          </a:prstGeom>
          <a:noFill/>
          <a:ln w="28575">
            <a:solidFill>
              <a:srgbClr val="B4C034">
                <a:alpha val="76000"/>
              </a:srgbClr>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charset="0"/>
              <a:ea typeface="+mn-ea"/>
            </a:endParaRPr>
          </a:p>
        </p:txBody>
      </p:sp>
      <p:pic>
        <p:nvPicPr>
          <p:cNvPr id="5" name="Imagen 4" descr="Logotipo&#10;&#10;Descripción generada automáticamente con confianza media">
            <a:extLst>
              <a:ext uri="{FF2B5EF4-FFF2-40B4-BE49-F238E27FC236}">
                <a16:creationId xmlns:a16="http://schemas.microsoft.com/office/drawing/2014/main" id="{F20C02E2-AB7E-9F0E-F38E-E4BF463B272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88742" y="332656"/>
            <a:ext cx="2350770" cy="86409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76" r:id="rId2"/>
    <p:sldLayoutId id="2147483708" r:id="rId3"/>
  </p:sldLayoutIdLst>
  <p:transition spd="med"/>
  <p:hf hdr="0" ftr="0" dt="0"/>
  <p:txStyles>
    <p:titleStyle>
      <a:lvl1pPr algn="l" defTabSz="955675" rtl="0" eaLnBrk="0" fontAlgn="base" hangingPunct="0">
        <a:spcBef>
          <a:spcPct val="0"/>
        </a:spcBef>
        <a:spcAft>
          <a:spcPct val="0"/>
        </a:spcAft>
        <a:defRPr sz="1900" b="1">
          <a:solidFill>
            <a:schemeClr val="tx1"/>
          </a:solidFill>
          <a:latin typeface="+mj-lt"/>
          <a:ea typeface="MS PGothic" panose="020B0600070205080204" pitchFamily="34" charset="-128"/>
          <a:cs typeface="ＭＳ Ｐゴシック" charset="0"/>
        </a:defRPr>
      </a:lvl1pPr>
      <a:lvl2pPr algn="l" defTabSz="955675" rtl="0" eaLnBrk="0" fontAlgn="base" hangingPunct="0">
        <a:spcBef>
          <a:spcPct val="0"/>
        </a:spcBef>
        <a:spcAft>
          <a:spcPct val="0"/>
        </a:spcAft>
        <a:defRPr sz="1900" b="1">
          <a:solidFill>
            <a:schemeClr val="tx1"/>
          </a:solidFill>
          <a:latin typeface="Arial" charset="0"/>
          <a:ea typeface="MS PGothic" panose="020B0600070205080204" pitchFamily="34" charset="-128"/>
          <a:cs typeface="ＭＳ Ｐゴシック" charset="0"/>
        </a:defRPr>
      </a:lvl2pPr>
      <a:lvl3pPr algn="l" defTabSz="955675" rtl="0" eaLnBrk="0" fontAlgn="base" hangingPunct="0">
        <a:spcBef>
          <a:spcPct val="0"/>
        </a:spcBef>
        <a:spcAft>
          <a:spcPct val="0"/>
        </a:spcAft>
        <a:defRPr sz="1900" b="1">
          <a:solidFill>
            <a:schemeClr val="tx1"/>
          </a:solidFill>
          <a:latin typeface="Arial" charset="0"/>
          <a:ea typeface="MS PGothic" panose="020B0600070205080204" pitchFamily="34" charset="-128"/>
          <a:cs typeface="ＭＳ Ｐゴシック" charset="0"/>
        </a:defRPr>
      </a:lvl3pPr>
      <a:lvl4pPr algn="l" defTabSz="955675" rtl="0" eaLnBrk="0" fontAlgn="base" hangingPunct="0">
        <a:spcBef>
          <a:spcPct val="0"/>
        </a:spcBef>
        <a:spcAft>
          <a:spcPct val="0"/>
        </a:spcAft>
        <a:defRPr sz="1900" b="1">
          <a:solidFill>
            <a:schemeClr val="tx1"/>
          </a:solidFill>
          <a:latin typeface="Arial" charset="0"/>
          <a:ea typeface="MS PGothic" panose="020B0600070205080204" pitchFamily="34" charset="-128"/>
          <a:cs typeface="ＭＳ Ｐゴシック" charset="0"/>
        </a:defRPr>
      </a:lvl4pPr>
      <a:lvl5pPr algn="l" defTabSz="955675" rtl="0" eaLnBrk="0" fontAlgn="base" hangingPunct="0">
        <a:spcBef>
          <a:spcPct val="0"/>
        </a:spcBef>
        <a:spcAft>
          <a:spcPct val="0"/>
        </a:spcAft>
        <a:defRPr sz="1900" b="1">
          <a:solidFill>
            <a:schemeClr val="tx1"/>
          </a:solidFill>
          <a:latin typeface="Arial" charset="0"/>
          <a:ea typeface="MS PGothic" panose="020B0600070205080204" pitchFamily="34" charset="-128"/>
          <a:cs typeface="ＭＳ Ｐゴシック" charset="0"/>
        </a:defRPr>
      </a:lvl5pPr>
      <a:lvl6pPr marL="457200" algn="l" defTabSz="955675" rtl="0" fontAlgn="base">
        <a:spcBef>
          <a:spcPct val="0"/>
        </a:spcBef>
        <a:spcAft>
          <a:spcPct val="0"/>
        </a:spcAft>
        <a:defRPr sz="1900" b="1">
          <a:solidFill>
            <a:schemeClr val="tx1"/>
          </a:solidFill>
          <a:latin typeface="Arial" charset="0"/>
        </a:defRPr>
      </a:lvl6pPr>
      <a:lvl7pPr marL="914400" algn="l" defTabSz="955675" rtl="0" fontAlgn="base">
        <a:spcBef>
          <a:spcPct val="0"/>
        </a:spcBef>
        <a:spcAft>
          <a:spcPct val="0"/>
        </a:spcAft>
        <a:defRPr sz="1900" b="1">
          <a:solidFill>
            <a:schemeClr val="tx1"/>
          </a:solidFill>
          <a:latin typeface="Arial" charset="0"/>
        </a:defRPr>
      </a:lvl7pPr>
      <a:lvl8pPr marL="1371600" algn="l" defTabSz="955675" rtl="0" fontAlgn="base">
        <a:spcBef>
          <a:spcPct val="0"/>
        </a:spcBef>
        <a:spcAft>
          <a:spcPct val="0"/>
        </a:spcAft>
        <a:defRPr sz="1900" b="1">
          <a:solidFill>
            <a:schemeClr val="tx1"/>
          </a:solidFill>
          <a:latin typeface="Arial" charset="0"/>
        </a:defRPr>
      </a:lvl8pPr>
      <a:lvl9pPr marL="1828800" algn="l" defTabSz="955675" rtl="0" fontAlgn="base">
        <a:spcBef>
          <a:spcPct val="0"/>
        </a:spcBef>
        <a:spcAft>
          <a:spcPct val="0"/>
        </a:spcAft>
        <a:defRPr sz="1900" b="1">
          <a:solidFill>
            <a:schemeClr val="tx1"/>
          </a:solidFill>
          <a:latin typeface="Arial" charset="0"/>
        </a:defRPr>
      </a:lvl9pPr>
    </p:titleStyle>
    <p:bodyStyle>
      <a:lvl1pPr marL="358775" indent="-358775" algn="l" defTabSz="957263" rtl="0" eaLnBrk="0" fontAlgn="base" hangingPunct="0">
        <a:spcBef>
          <a:spcPct val="20000"/>
        </a:spcBef>
        <a:spcAft>
          <a:spcPct val="0"/>
        </a:spcAft>
        <a:buChar char="•"/>
        <a:defRPr sz="1900" b="1">
          <a:solidFill>
            <a:schemeClr val="tx1"/>
          </a:solidFill>
          <a:latin typeface="+mn-lt"/>
          <a:ea typeface="MS PGothic" panose="020B0600070205080204" pitchFamily="34" charset="-128"/>
          <a:cs typeface="ＭＳ Ｐゴシック" charset="0"/>
        </a:defRPr>
      </a:lvl1pPr>
      <a:lvl2pPr marL="777875" indent="-298450" algn="l" defTabSz="957263" rtl="0" eaLnBrk="0" fontAlgn="base" hangingPunct="0">
        <a:spcBef>
          <a:spcPct val="20000"/>
        </a:spcBef>
        <a:spcAft>
          <a:spcPct val="0"/>
        </a:spcAft>
        <a:buChar char="–"/>
        <a:defRPr sz="1500" b="1">
          <a:solidFill>
            <a:schemeClr val="tx1"/>
          </a:solidFill>
          <a:latin typeface="+mn-lt"/>
          <a:ea typeface="MS PGothic" panose="020B0600070205080204" pitchFamily="34" charset="-128"/>
        </a:defRPr>
      </a:lvl2pPr>
      <a:lvl3pPr marL="1196975" indent="-239713" algn="l" defTabSz="957263" rtl="0" eaLnBrk="0" fontAlgn="base" hangingPunct="0">
        <a:spcBef>
          <a:spcPct val="20000"/>
        </a:spcBef>
        <a:spcAft>
          <a:spcPct val="0"/>
        </a:spcAft>
        <a:buChar char="•"/>
        <a:defRPr sz="1500" b="1">
          <a:solidFill>
            <a:schemeClr val="tx1"/>
          </a:solidFill>
          <a:latin typeface="+mn-lt"/>
          <a:ea typeface="MS PGothic" panose="020B0600070205080204" pitchFamily="34" charset="-128"/>
        </a:defRPr>
      </a:lvl3pPr>
      <a:lvl4pPr marL="1627188" indent="-239713" algn="l" defTabSz="957263" rtl="0" eaLnBrk="0" fontAlgn="base" hangingPunct="0">
        <a:spcBef>
          <a:spcPct val="20000"/>
        </a:spcBef>
        <a:spcAft>
          <a:spcPct val="0"/>
        </a:spcAft>
        <a:buChar char="–"/>
        <a:defRPr sz="1500" b="1">
          <a:solidFill>
            <a:schemeClr val="tx1"/>
          </a:solidFill>
          <a:latin typeface="+mn-lt"/>
          <a:ea typeface="MS PGothic" panose="020B0600070205080204" pitchFamily="34" charset="-128"/>
        </a:defRPr>
      </a:lvl4pPr>
      <a:lvl5pPr marL="2055813" indent="-238125" algn="l" defTabSz="957263" rtl="0" eaLnBrk="0" fontAlgn="base" hangingPunct="0">
        <a:spcBef>
          <a:spcPct val="20000"/>
        </a:spcBef>
        <a:spcAft>
          <a:spcPct val="0"/>
        </a:spcAft>
        <a:buChar char="»"/>
        <a:defRPr sz="1500" b="1">
          <a:solidFill>
            <a:schemeClr val="tx1"/>
          </a:solidFill>
          <a:latin typeface="+mn-lt"/>
          <a:ea typeface="MS PGothic" panose="020B0600070205080204" pitchFamily="34" charset="-128"/>
        </a:defRPr>
      </a:lvl5pPr>
      <a:lvl6pPr marL="2513013" indent="-238125" algn="l" defTabSz="957263" rtl="0" fontAlgn="base">
        <a:spcBef>
          <a:spcPct val="20000"/>
        </a:spcBef>
        <a:spcAft>
          <a:spcPct val="0"/>
        </a:spcAft>
        <a:buChar char="»"/>
        <a:defRPr sz="1500" b="1">
          <a:solidFill>
            <a:schemeClr val="tx1"/>
          </a:solidFill>
          <a:latin typeface="+mn-lt"/>
        </a:defRPr>
      </a:lvl6pPr>
      <a:lvl7pPr marL="2970213" indent="-238125" algn="l" defTabSz="957263" rtl="0" fontAlgn="base">
        <a:spcBef>
          <a:spcPct val="20000"/>
        </a:spcBef>
        <a:spcAft>
          <a:spcPct val="0"/>
        </a:spcAft>
        <a:buChar char="»"/>
        <a:defRPr sz="1500" b="1">
          <a:solidFill>
            <a:schemeClr val="tx1"/>
          </a:solidFill>
          <a:latin typeface="+mn-lt"/>
        </a:defRPr>
      </a:lvl7pPr>
      <a:lvl8pPr marL="3427413" indent="-238125" algn="l" defTabSz="957263" rtl="0" fontAlgn="base">
        <a:spcBef>
          <a:spcPct val="20000"/>
        </a:spcBef>
        <a:spcAft>
          <a:spcPct val="0"/>
        </a:spcAft>
        <a:buChar char="»"/>
        <a:defRPr sz="1500" b="1">
          <a:solidFill>
            <a:schemeClr val="tx1"/>
          </a:solidFill>
          <a:latin typeface="+mn-lt"/>
        </a:defRPr>
      </a:lvl8pPr>
      <a:lvl9pPr marL="3884613" indent="-238125" algn="l" defTabSz="957263" rtl="0" fontAlgn="base">
        <a:spcBef>
          <a:spcPct val="20000"/>
        </a:spcBef>
        <a:spcAft>
          <a:spcPct val="0"/>
        </a:spcAft>
        <a:buChar char="»"/>
        <a:defRPr sz="1500" b="1">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sv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1.mp4"/><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video" Target="../media/media1.mp4"/><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5.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98nDhpZp2R0?feature=oembed" TargetMode="External"/><Relationship Id="rId4" Type="http://schemas.openxmlformats.org/officeDocument/2006/relationships/hyperlink" Target="https://www.youtube.com/watch?v=98nDhpZp2R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3.svg"/><Relationship Id="rId4" Type="http://schemas.openxmlformats.org/officeDocument/2006/relationships/image" Target="../media/image74.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áfico 4">
            <a:extLst>
              <a:ext uri="{FF2B5EF4-FFF2-40B4-BE49-F238E27FC236}">
                <a16:creationId xmlns:a16="http://schemas.microsoft.com/office/drawing/2014/main" id="{E1319433-BBD7-A059-2EF3-D4D5D8D8B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00" y="5792787"/>
            <a:ext cx="2797175" cy="454025"/>
          </a:xfrm>
          <a:prstGeom prst="rect">
            <a:avLst/>
          </a:prstGeom>
        </p:spPr>
      </p:pic>
      <p:sp>
        <p:nvSpPr>
          <p:cNvPr id="14" name="Título 1">
            <a:extLst>
              <a:ext uri="{FF2B5EF4-FFF2-40B4-BE49-F238E27FC236}">
                <a16:creationId xmlns:a16="http://schemas.microsoft.com/office/drawing/2014/main" id="{BDD09676-AB72-9DB8-9E0C-166D4A7F606A}"/>
              </a:ext>
            </a:extLst>
          </p:cNvPr>
          <p:cNvSpPr txBox="1">
            <a:spLocks/>
          </p:cNvSpPr>
          <p:nvPr/>
        </p:nvSpPr>
        <p:spPr>
          <a:xfrm>
            <a:off x="723900" y="5408613"/>
            <a:ext cx="3136900" cy="342900"/>
          </a:xfrm>
          <a:prstGeom prst="rect">
            <a:avLst/>
          </a:prstGeom>
        </p:spPr>
        <p:txBody>
          <a:bodyPr vert="horz" lIns="91440" tIns="45720" rIns="91440" bIns="45720" rtlCol="0" anchor="b">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400" dirty="0">
                <a:latin typeface="Arial"/>
                <a:ea typeface="Calibri"/>
                <a:cs typeface="Arial"/>
              </a:rPr>
              <a:t>Con la colaboración de: </a:t>
            </a:r>
          </a:p>
        </p:txBody>
      </p:sp>
      <p:sp>
        <p:nvSpPr>
          <p:cNvPr id="15" name="Título 1">
            <a:extLst>
              <a:ext uri="{FF2B5EF4-FFF2-40B4-BE49-F238E27FC236}">
                <a16:creationId xmlns:a16="http://schemas.microsoft.com/office/drawing/2014/main" id="{2ED1AC1B-4607-487B-AF1D-BC0DC61A0A7A}"/>
              </a:ext>
            </a:extLst>
          </p:cNvPr>
          <p:cNvSpPr txBox="1">
            <a:spLocks/>
          </p:cNvSpPr>
          <p:nvPr/>
        </p:nvSpPr>
        <p:spPr>
          <a:xfrm>
            <a:off x="1766814" y="4419488"/>
            <a:ext cx="8734571" cy="602581"/>
          </a:xfrm>
          <a:prstGeom prst="rect">
            <a:avLst/>
          </a:prstGeom>
        </p:spPr>
        <p:txBody>
          <a:bodyPr vert="horz" lIns="91440" tIns="45720" rIns="91440" bIns="45720" rtlCol="0" anchor="b">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100" dirty="0">
                <a:latin typeface="Arial"/>
                <a:ea typeface="Calibri"/>
                <a:cs typeface="Arial"/>
              </a:rPr>
              <a:t>La evolución de la investigación en la regeneración de órganos y tejidos</a:t>
            </a:r>
          </a:p>
        </p:txBody>
      </p:sp>
      <p:cxnSp>
        <p:nvCxnSpPr>
          <p:cNvPr id="16" name="Conector recto de flecha 15">
            <a:extLst>
              <a:ext uri="{FF2B5EF4-FFF2-40B4-BE49-F238E27FC236}">
                <a16:creationId xmlns:a16="http://schemas.microsoft.com/office/drawing/2014/main" id="{49038297-AE67-37F6-51DA-95ABDE32C39B}"/>
              </a:ext>
            </a:extLst>
          </p:cNvPr>
          <p:cNvCxnSpPr/>
          <p:nvPr/>
        </p:nvCxnSpPr>
        <p:spPr bwMode="auto">
          <a:xfrm>
            <a:off x="5495925" y="3095625"/>
            <a:ext cx="933450" cy="1209675"/>
          </a:xfrm>
          <a:prstGeom prst="straightConnector1">
            <a:avLst/>
          </a:prstGeom>
          <a:solidFill>
            <a:schemeClr val="bg1"/>
          </a:solidFill>
          <a:ln w="9525" cap="flat" cmpd="sng" algn="ctr">
            <a:noFill/>
            <a:prstDash val="solid"/>
            <a:round/>
            <a:headEnd type="none" w="med" len="med"/>
            <a:tailEnd type="none" w="med" len="med"/>
          </a:ln>
          <a:effectLst/>
        </p:spPr>
      </p:cxnSp>
      <p:cxnSp>
        <p:nvCxnSpPr>
          <p:cNvPr id="17" name="Conector recto de flecha 16">
            <a:extLst>
              <a:ext uri="{FF2B5EF4-FFF2-40B4-BE49-F238E27FC236}">
                <a16:creationId xmlns:a16="http://schemas.microsoft.com/office/drawing/2014/main" id="{C3B788F6-2559-060A-FB31-6D906E7FA60A}"/>
              </a:ext>
            </a:extLst>
          </p:cNvPr>
          <p:cNvCxnSpPr/>
          <p:nvPr/>
        </p:nvCxnSpPr>
        <p:spPr bwMode="auto">
          <a:xfrm>
            <a:off x="5200650" y="3133725"/>
            <a:ext cx="933450" cy="1209675"/>
          </a:xfrm>
          <a:prstGeom prst="straightConnector1">
            <a:avLst/>
          </a:prstGeom>
          <a:solidFill>
            <a:schemeClr val="bg1"/>
          </a:solidFill>
          <a:ln w="9525" cap="flat" cmpd="sng" algn="ctr">
            <a:noFill/>
            <a:prstDash val="solid"/>
            <a:round/>
            <a:headEnd type="none" w="med" len="med"/>
            <a:tailEnd type="none" w="med" len="med"/>
          </a:ln>
          <a:effectLst/>
        </p:spPr>
      </p:cxnSp>
      <p:sp>
        <p:nvSpPr>
          <p:cNvPr id="19" name="Signo menos 18">
            <a:extLst>
              <a:ext uri="{FF2B5EF4-FFF2-40B4-BE49-F238E27FC236}">
                <a16:creationId xmlns:a16="http://schemas.microsoft.com/office/drawing/2014/main" id="{B759375E-0689-4FE5-430E-A24D8C80A132}"/>
              </a:ext>
            </a:extLst>
          </p:cNvPr>
          <p:cNvSpPr/>
          <p:nvPr/>
        </p:nvSpPr>
        <p:spPr bwMode="auto">
          <a:xfrm>
            <a:off x="-647700" y="762000"/>
            <a:ext cx="10553700" cy="914400"/>
          </a:xfrm>
          <a:prstGeom prst="mathMinus">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charset="0"/>
            </a:endParaRPr>
          </a:p>
        </p:txBody>
      </p:sp>
      <p:pic>
        <p:nvPicPr>
          <p:cNvPr id="3" name="Imagen 2">
            <a:extLst>
              <a:ext uri="{FF2B5EF4-FFF2-40B4-BE49-F238E27FC236}">
                <a16:creationId xmlns:a16="http://schemas.microsoft.com/office/drawing/2014/main" id="{0A593462-FECF-F787-1293-ECA9F66CDDF8}"/>
              </a:ext>
            </a:extLst>
          </p:cNvPr>
          <p:cNvPicPr>
            <a:picLocks noChangeAspect="1"/>
          </p:cNvPicPr>
          <p:nvPr/>
        </p:nvPicPr>
        <p:blipFill rotWithShape="1">
          <a:blip r:embed="rId5"/>
          <a:srcRect l="2768" t="16397" r="33218" b="25293"/>
          <a:stretch/>
        </p:blipFill>
        <p:spPr>
          <a:xfrm rot="21480000">
            <a:off x="4903130" y="605005"/>
            <a:ext cx="2101809" cy="2885153"/>
          </a:xfrm>
          <a:prstGeom prst="rect">
            <a:avLst/>
          </a:prstGeom>
        </p:spPr>
      </p:pic>
      <p:sp>
        <p:nvSpPr>
          <p:cNvPr id="4" name="Signo menos 3">
            <a:extLst>
              <a:ext uri="{FF2B5EF4-FFF2-40B4-BE49-F238E27FC236}">
                <a16:creationId xmlns:a16="http://schemas.microsoft.com/office/drawing/2014/main" id="{8ED28A78-2472-4BFC-84ED-B05D1B7D1FDF}"/>
              </a:ext>
            </a:extLst>
          </p:cNvPr>
          <p:cNvSpPr/>
          <p:nvPr/>
        </p:nvSpPr>
        <p:spPr bwMode="auto">
          <a:xfrm rot="1320000">
            <a:off x="5556814" y="2816167"/>
            <a:ext cx="781050" cy="1238250"/>
          </a:xfrm>
          <a:prstGeom prst="mathMinus">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charset="0"/>
            </a:endParaRPr>
          </a:p>
        </p:txBody>
      </p:sp>
      <p:sp>
        <p:nvSpPr>
          <p:cNvPr id="5" name="Título 1">
            <a:extLst>
              <a:ext uri="{FF2B5EF4-FFF2-40B4-BE49-F238E27FC236}">
                <a16:creationId xmlns:a16="http://schemas.microsoft.com/office/drawing/2014/main" id="{5E70A6C6-5B0E-EEB8-79FB-E37B577A4212}"/>
              </a:ext>
            </a:extLst>
          </p:cNvPr>
          <p:cNvSpPr>
            <a:spLocks noGrp="1"/>
          </p:cNvSpPr>
          <p:nvPr/>
        </p:nvSpPr>
        <p:spPr>
          <a:xfrm>
            <a:off x="1590180" y="3397585"/>
            <a:ext cx="9011640" cy="863600"/>
          </a:xfrm>
          <a:prstGeom prst="rect">
            <a:avLst/>
          </a:prstGeom>
        </p:spPr>
        <p:txBody>
          <a:bodyPr vert="horz" lIns="91440" tIns="45720" rIns="91440" bIns="45720" rtlCol="0" anchor="b">
            <a:no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s-ES" sz="4000" b="1" dirty="0">
                <a:latin typeface="Arial"/>
                <a:ea typeface="Calibri"/>
                <a:cs typeface="Calibri Light"/>
              </a:rPr>
              <a:t>¿Se puede reparar un corazón roto?</a:t>
            </a:r>
            <a:endParaRPr lang="es-ES" sz="4000" b="1" dirty="0">
              <a:latin typeface="Arial"/>
              <a:ea typeface="Calibri"/>
              <a:cs typeface="Arial"/>
            </a:endParaRPr>
          </a:p>
        </p:txBody>
      </p:sp>
    </p:spTree>
    <p:extLst>
      <p:ext uri="{BB962C8B-B14F-4D97-AF65-F5344CB8AC3E}">
        <p14:creationId xmlns:p14="http://schemas.microsoft.com/office/powerpoint/2010/main" val="413047819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C81A90BD-6255-6383-E22B-3166063FC8DF}"/>
              </a:ext>
            </a:extLst>
          </p:cNvPr>
          <p:cNvPicPr>
            <a:picLocks noChangeAspect="1"/>
          </p:cNvPicPr>
          <p:nvPr/>
        </p:nvPicPr>
        <p:blipFill>
          <a:blip r:embed="rId3"/>
          <a:stretch>
            <a:fillRect/>
          </a:stretch>
        </p:blipFill>
        <p:spPr>
          <a:xfrm>
            <a:off x="9563100" y="6140408"/>
            <a:ext cx="2095500" cy="349334"/>
          </a:xfrm>
          <a:prstGeom prst="rect">
            <a:avLst/>
          </a:prstGeom>
        </p:spPr>
      </p:pic>
      <p:pic>
        <p:nvPicPr>
          <p:cNvPr id="3" name="Imagen 2" descr="Icono&#10;&#10;Descripción generada automáticamente">
            <a:extLst>
              <a:ext uri="{FF2B5EF4-FFF2-40B4-BE49-F238E27FC236}">
                <a16:creationId xmlns:a16="http://schemas.microsoft.com/office/drawing/2014/main" id="{D840839B-9BAB-10F8-429E-9EB93BE728FA}"/>
              </a:ext>
            </a:extLst>
          </p:cNvPr>
          <p:cNvPicPr>
            <a:picLocks noChangeAspect="1"/>
          </p:cNvPicPr>
          <p:nvPr/>
        </p:nvPicPr>
        <p:blipFill>
          <a:blip r:embed="rId4"/>
          <a:stretch>
            <a:fillRect/>
          </a:stretch>
        </p:blipFill>
        <p:spPr>
          <a:xfrm rot="960000">
            <a:off x="4787177" y="565005"/>
            <a:ext cx="2382117" cy="2056535"/>
          </a:xfrm>
          <a:prstGeom prst="rect">
            <a:avLst/>
          </a:prstGeom>
        </p:spPr>
      </p:pic>
      <p:sp>
        <p:nvSpPr>
          <p:cNvPr id="4" name="CuadroTexto 4">
            <a:extLst>
              <a:ext uri="{FF2B5EF4-FFF2-40B4-BE49-F238E27FC236}">
                <a16:creationId xmlns:a16="http://schemas.microsoft.com/office/drawing/2014/main" id="{AD918432-EF5A-55C9-E62B-8BF762DE2DD4}"/>
              </a:ext>
            </a:extLst>
          </p:cNvPr>
          <p:cNvSpPr txBox="1"/>
          <p:nvPr/>
        </p:nvSpPr>
        <p:spPr>
          <a:xfrm>
            <a:off x="966817" y="2527238"/>
            <a:ext cx="10256328" cy="18187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ca-ES" sz="2600" dirty="0">
                <a:latin typeface="Arial"/>
                <a:ea typeface="Calibri"/>
                <a:cs typeface="Calibri"/>
              </a:rPr>
              <a:t>¿Para </a:t>
            </a:r>
            <a:r>
              <a:rPr lang="ca-ES" sz="2600" dirty="0" err="1">
                <a:latin typeface="Arial"/>
                <a:ea typeface="Calibri"/>
                <a:cs typeface="Calibri"/>
              </a:rPr>
              <a:t>qué</a:t>
            </a:r>
            <a:r>
              <a:rPr lang="ca-ES" sz="2600" dirty="0">
                <a:latin typeface="Arial"/>
                <a:ea typeface="Calibri"/>
                <a:cs typeface="Calibri"/>
              </a:rPr>
              <a:t> </a:t>
            </a:r>
            <a:r>
              <a:rPr lang="ca-ES" sz="2600" dirty="0" err="1">
                <a:latin typeface="Arial"/>
                <a:ea typeface="Calibri"/>
                <a:cs typeface="Calibri"/>
              </a:rPr>
              <a:t>creéis</a:t>
            </a:r>
            <a:r>
              <a:rPr lang="ca-ES" sz="2600" dirty="0">
                <a:latin typeface="Arial"/>
                <a:ea typeface="Calibri"/>
                <a:cs typeface="Calibri"/>
              </a:rPr>
              <a:t> que </a:t>
            </a:r>
            <a:r>
              <a:rPr lang="ca-ES" sz="2600" dirty="0" err="1">
                <a:latin typeface="Arial"/>
                <a:ea typeface="Calibri"/>
                <a:cs typeface="Calibri"/>
              </a:rPr>
              <a:t>sería</a:t>
            </a:r>
            <a:r>
              <a:rPr lang="ca-ES" sz="2600" dirty="0">
                <a:latin typeface="Arial"/>
                <a:ea typeface="Calibri"/>
                <a:cs typeface="Calibri"/>
              </a:rPr>
              <a:t> </a:t>
            </a:r>
            <a:r>
              <a:rPr lang="ca-ES" sz="2600" dirty="0" err="1">
                <a:latin typeface="Arial"/>
                <a:ea typeface="Calibri"/>
                <a:cs typeface="Calibri"/>
              </a:rPr>
              <a:t>interesante</a:t>
            </a:r>
            <a:r>
              <a:rPr lang="ca-ES" sz="2600" dirty="0">
                <a:latin typeface="Arial"/>
                <a:ea typeface="Calibri"/>
                <a:cs typeface="Calibri"/>
              </a:rPr>
              <a:t> poder “imprimir un </a:t>
            </a:r>
            <a:r>
              <a:rPr lang="ca-ES" sz="2600" dirty="0" err="1">
                <a:latin typeface="Arial"/>
                <a:ea typeface="Calibri"/>
                <a:cs typeface="Calibri"/>
              </a:rPr>
              <a:t>órgano</a:t>
            </a:r>
            <a:r>
              <a:rPr lang="ca-ES" sz="2600" dirty="0">
                <a:latin typeface="Arial"/>
                <a:ea typeface="Calibri"/>
                <a:cs typeface="Calibri"/>
              </a:rPr>
              <a:t>?</a:t>
            </a:r>
            <a:endParaRPr lang="es-ES" sz="2600" dirty="0">
              <a:latin typeface="Arial"/>
              <a:ea typeface="Calibri" panose="020F0502020204030204"/>
              <a:cs typeface="Calibri" panose="020F0502020204030204"/>
            </a:endParaRPr>
          </a:p>
          <a:p>
            <a:pPr algn="ctr">
              <a:lnSpc>
                <a:spcPct val="150000"/>
              </a:lnSpc>
            </a:pPr>
            <a:endParaRPr lang="ca-ES" sz="2600" dirty="0">
              <a:latin typeface="Arial"/>
              <a:ea typeface="Calibri"/>
              <a:cs typeface="Calibri"/>
            </a:endParaRPr>
          </a:p>
          <a:p>
            <a:pPr algn="ctr">
              <a:lnSpc>
                <a:spcPct val="150000"/>
              </a:lnSpc>
            </a:pPr>
            <a:r>
              <a:rPr lang="ca-ES" sz="2600" dirty="0">
                <a:latin typeface="Arial"/>
                <a:ea typeface="Calibri"/>
                <a:cs typeface="Calibri"/>
              </a:rPr>
              <a:t>¿En </a:t>
            </a:r>
            <a:r>
              <a:rPr lang="ca-ES" sz="2600" dirty="0" err="1">
                <a:latin typeface="Arial"/>
                <a:ea typeface="Calibri"/>
                <a:cs typeface="Calibri"/>
              </a:rPr>
              <a:t>qué</a:t>
            </a:r>
            <a:r>
              <a:rPr lang="ca-ES" sz="2600" dirty="0">
                <a:latin typeface="Arial"/>
                <a:ea typeface="Calibri"/>
                <a:cs typeface="Calibri"/>
              </a:rPr>
              <a:t> </a:t>
            </a:r>
            <a:r>
              <a:rPr lang="es-ES_tradnl" sz="2600" dirty="0">
                <a:latin typeface="Arial"/>
                <a:ea typeface="Calibri"/>
                <a:cs typeface="Calibri"/>
              </a:rPr>
              <a:t>creéis</a:t>
            </a:r>
            <a:r>
              <a:rPr lang="ca-ES" sz="2600" dirty="0">
                <a:latin typeface="Arial"/>
                <a:ea typeface="Calibri"/>
                <a:cs typeface="Calibri"/>
              </a:rPr>
              <a:t> que nos </a:t>
            </a:r>
            <a:r>
              <a:rPr lang="ca-ES" sz="2600" dirty="0" err="1">
                <a:latin typeface="Arial"/>
                <a:ea typeface="Calibri"/>
                <a:cs typeface="Calibri"/>
              </a:rPr>
              <a:t>podría</a:t>
            </a:r>
            <a:r>
              <a:rPr lang="ca-ES" sz="2600" dirty="0">
                <a:latin typeface="Arial"/>
                <a:ea typeface="Calibri"/>
                <a:cs typeface="Calibri"/>
              </a:rPr>
              <a:t> </a:t>
            </a:r>
            <a:r>
              <a:rPr lang="ca-ES" sz="2600" dirty="0" err="1">
                <a:latin typeface="Arial"/>
                <a:ea typeface="Calibri"/>
                <a:cs typeface="Calibri"/>
              </a:rPr>
              <a:t>ayudar</a:t>
            </a:r>
            <a:r>
              <a:rPr lang="ca-ES" sz="2600" dirty="0">
                <a:latin typeface="Arial"/>
                <a:ea typeface="Calibri"/>
                <a:cs typeface="Calibri"/>
              </a:rPr>
              <a:t>?</a:t>
            </a:r>
          </a:p>
        </p:txBody>
      </p:sp>
    </p:spTree>
    <p:extLst>
      <p:ext uri="{BB962C8B-B14F-4D97-AF65-F5344CB8AC3E}">
        <p14:creationId xmlns:p14="http://schemas.microsoft.com/office/powerpoint/2010/main" val="30435594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a:extLst>
              <a:ext uri="{FF2B5EF4-FFF2-40B4-BE49-F238E27FC236}">
                <a16:creationId xmlns:a16="http://schemas.microsoft.com/office/drawing/2014/main" id="{6724714F-CF4A-6755-6BEE-FCDFA0FEA96C}"/>
              </a:ext>
            </a:extLst>
          </p:cNvPr>
          <p:cNvSpPr txBox="1"/>
          <p:nvPr/>
        </p:nvSpPr>
        <p:spPr>
          <a:xfrm>
            <a:off x="2035894" y="1984255"/>
            <a:ext cx="154305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a:latin typeface="Arial"/>
                <a:cs typeface="Calibri"/>
              </a:rPr>
              <a:t>oferta</a:t>
            </a:r>
            <a:endParaRPr lang="es-ES" sz="2400">
              <a:latin typeface="Arial"/>
              <a:ea typeface="Calibri"/>
              <a:cs typeface="Calibri"/>
            </a:endParaRPr>
          </a:p>
        </p:txBody>
      </p:sp>
      <p:sp>
        <p:nvSpPr>
          <p:cNvPr id="3" name="CuadroTexto 2">
            <a:extLst>
              <a:ext uri="{FF2B5EF4-FFF2-40B4-BE49-F238E27FC236}">
                <a16:creationId xmlns:a16="http://schemas.microsoft.com/office/drawing/2014/main" id="{F4F35E87-B64C-C3F7-9925-B12E3074284D}"/>
              </a:ext>
            </a:extLst>
          </p:cNvPr>
          <p:cNvSpPr txBox="1"/>
          <p:nvPr/>
        </p:nvSpPr>
        <p:spPr>
          <a:xfrm>
            <a:off x="3642444" y="1996955"/>
            <a:ext cx="22098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a:latin typeface="Arial"/>
                <a:cs typeface="Calibri"/>
              </a:rPr>
              <a:t>demanda</a:t>
            </a:r>
            <a:endParaRPr lang="es-ES" sz="2400">
              <a:latin typeface="Arial"/>
              <a:ea typeface="Calibri"/>
              <a:cs typeface="Calibri"/>
            </a:endParaRPr>
          </a:p>
        </p:txBody>
      </p:sp>
      <p:sp>
        <p:nvSpPr>
          <p:cNvPr id="4" name="Título 1">
            <a:extLst>
              <a:ext uri="{FF2B5EF4-FFF2-40B4-BE49-F238E27FC236}">
                <a16:creationId xmlns:a16="http://schemas.microsoft.com/office/drawing/2014/main" id="{986A9543-CD56-42D2-DEB5-19FE49A54B0A}"/>
              </a:ext>
            </a:extLst>
          </p:cNvPr>
          <p:cNvSpPr>
            <a:spLocks noGrp="1"/>
          </p:cNvSpPr>
          <p:nvPr/>
        </p:nvSpPr>
        <p:spPr>
          <a:xfrm>
            <a:off x="838200" y="365125"/>
            <a:ext cx="105156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100" b="1" dirty="0">
                <a:latin typeface="Arial"/>
                <a:cs typeface="Calibri Light"/>
              </a:rPr>
              <a:t>Problemática con los trasplantes</a:t>
            </a:r>
            <a:endParaRPr lang="es-ES" sz="3100" b="1" dirty="0">
              <a:latin typeface="Arial"/>
            </a:endParaRPr>
          </a:p>
        </p:txBody>
      </p:sp>
      <p:sp>
        <p:nvSpPr>
          <p:cNvPr id="5" name="Flecha: hacia arriba 4">
            <a:extLst>
              <a:ext uri="{FF2B5EF4-FFF2-40B4-BE49-F238E27FC236}">
                <a16:creationId xmlns:a16="http://schemas.microsoft.com/office/drawing/2014/main" id="{CC6D9A5A-D870-ED44-4B85-97B05815EC25}"/>
              </a:ext>
            </a:extLst>
          </p:cNvPr>
          <p:cNvSpPr/>
          <p:nvPr/>
        </p:nvSpPr>
        <p:spPr>
          <a:xfrm>
            <a:off x="3194769" y="1936630"/>
            <a:ext cx="419100" cy="466725"/>
          </a:xfrm>
          <a:prstGeom prst="upArrow">
            <a:avLst/>
          </a:prstGeom>
          <a:solidFill>
            <a:srgbClr val="AAB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6" name="Flecha: hacia arriba 5">
            <a:extLst>
              <a:ext uri="{FF2B5EF4-FFF2-40B4-BE49-F238E27FC236}">
                <a16:creationId xmlns:a16="http://schemas.microsoft.com/office/drawing/2014/main" id="{AB79DE23-1E2E-FB12-5883-DADC94B0D1F0}"/>
              </a:ext>
            </a:extLst>
          </p:cNvPr>
          <p:cNvSpPr/>
          <p:nvPr/>
        </p:nvSpPr>
        <p:spPr>
          <a:xfrm rot="10800000">
            <a:off x="1616794" y="1936630"/>
            <a:ext cx="419100" cy="466725"/>
          </a:xfrm>
          <a:prstGeom prst="upArrow">
            <a:avLst/>
          </a:prstGeom>
          <a:solidFill>
            <a:srgbClr val="AAB3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solidFill>
                <a:srgbClr val="AAB300"/>
              </a:solidFill>
              <a:cs typeface="Calibri"/>
            </a:endParaRPr>
          </a:p>
        </p:txBody>
      </p:sp>
      <p:sp>
        <p:nvSpPr>
          <p:cNvPr id="7" name="CuadroTexto 1">
            <a:extLst>
              <a:ext uri="{FF2B5EF4-FFF2-40B4-BE49-F238E27FC236}">
                <a16:creationId xmlns:a16="http://schemas.microsoft.com/office/drawing/2014/main" id="{18D1832B-C4C1-538B-72D1-86AA10A118ED}"/>
              </a:ext>
            </a:extLst>
          </p:cNvPr>
          <p:cNvSpPr txBox="1"/>
          <p:nvPr/>
        </p:nvSpPr>
        <p:spPr>
          <a:xfrm>
            <a:off x="1253822" y="2857545"/>
            <a:ext cx="4598422" cy="11318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s-ES" sz="2400" dirty="0">
                <a:latin typeface="Arial"/>
                <a:cs typeface="Calibri"/>
              </a:rPr>
              <a:t>Compatibilidad entre el donante y el receptor del órgano</a:t>
            </a:r>
            <a:endParaRPr lang="es-ES" sz="2400" dirty="0">
              <a:latin typeface="Arial"/>
              <a:ea typeface="Calibri"/>
              <a:cs typeface="Calibri"/>
            </a:endParaRPr>
          </a:p>
        </p:txBody>
      </p:sp>
      <p:pic>
        <p:nvPicPr>
          <p:cNvPr id="8" name="Imagen 7">
            <a:extLst>
              <a:ext uri="{FF2B5EF4-FFF2-40B4-BE49-F238E27FC236}">
                <a16:creationId xmlns:a16="http://schemas.microsoft.com/office/drawing/2014/main" id="{F2FFEF69-99FE-9DFD-E520-8394E8DB5C08}"/>
              </a:ext>
            </a:extLst>
          </p:cNvPr>
          <p:cNvPicPr>
            <a:picLocks noChangeAspect="1"/>
          </p:cNvPicPr>
          <p:nvPr/>
        </p:nvPicPr>
        <p:blipFill>
          <a:blip r:embed="rId3"/>
          <a:stretch>
            <a:fillRect/>
          </a:stretch>
        </p:blipFill>
        <p:spPr>
          <a:xfrm>
            <a:off x="6952950" y="3981569"/>
            <a:ext cx="3317456" cy="1898531"/>
          </a:xfrm>
          <a:prstGeom prst="rect">
            <a:avLst/>
          </a:prstGeom>
        </p:spPr>
      </p:pic>
      <p:pic>
        <p:nvPicPr>
          <p:cNvPr id="9" name="Imagen 8" descr="Icono&#10;&#10;Descripción generada automáticamente">
            <a:extLst>
              <a:ext uri="{FF2B5EF4-FFF2-40B4-BE49-F238E27FC236}">
                <a16:creationId xmlns:a16="http://schemas.microsoft.com/office/drawing/2014/main" id="{D53BC671-887E-27B1-0705-30249DC8513A}"/>
              </a:ext>
            </a:extLst>
          </p:cNvPr>
          <p:cNvPicPr>
            <a:picLocks noChangeAspect="1"/>
          </p:cNvPicPr>
          <p:nvPr/>
        </p:nvPicPr>
        <p:blipFill>
          <a:blip r:embed="rId4"/>
          <a:stretch>
            <a:fillRect/>
          </a:stretch>
        </p:blipFill>
        <p:spPr>
          <a:xfrm>
            <a:off x="2061772" y="3983277"/>
            <a:ext cx="2250896" cy="2236339"/>
          </a:xfrm>
          <a:prstGeom prst="rect">
            <a:avLst/>
          </a:prstGeom>
        </p:spPr>
      </p:pic>
      <p:sp>
        <p:nvSpPr>
          <p:cNvPr id="10" name="CuadroTexto 5">
            <a:extLst>
              <a:ext uri="{FF2B5EF4-FFF2-40B4-BE49-F238E27FC236}">
                <a16:creationId xmlns:a16="http://schemas.microsoft.com/office/drawing/2014/main" id="{B3BA7678-2E46-AEDB-0DCE-3BC60F6DD7FB}"/>
              </a:ext>
            </a:extLst>
          </p:cNvPr>
          <p:cNvSpPr txBox="1"/>
          <p:nvPr/>
        </p:nvSpPr>
        <p:spPr>
          <a:xfrm>
            <a:off x="6952950" y="2849721"/>
            <a:ext cx="3317456" cy="11318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s-ES" sz="2400" dirty="0">
                <a:latin typeface="Arial"/>
                <a:cs typeface="Calibri"/>
              </a:rPr>
              <a:t>Tiempo de espera para recibir un órgano</a:t>
            </a:r>
            <a:endParaRPr lang="es-ES" sz="2400" dirty="0">
              <a:latin typeface="Arial"/>
              <a:ea typeface="Calibri"/>
              <a:cs typeface="Calibri"/>
            </a:endParaRPr>
          </a:p>
        </p:txBody>
      </p:sp>
      <p:pic>
        <p:nvPicPr>
          <p:cNvPr id="11" name="Imagen 10" descr="Imagen que contiene Texto&#10;&#10;Descripción generada automáticamente">
            <a:extLst>
              <a:ext uri="{FF2B5EF4-FFF2-40B4-BE49-F238E27FC236}">
                <a16:creationId xmlns:a16="http://schemas.microsoft.com/office/drawing/2014/main" id="{88325D36-6BCD-D3D7-6A31-4780197F01AD}"/>
              </a:ext>
            </a:extLst>
          </p:cNvPr>
          <p:cNvPicPr>
            <a:picLocks noChangeAspect="1"/>
          </p:cNvPicPr>
          <p:nvPr/>
        </p:nvPicPr>
        <p:blipFill>
          <a:blip r:embed="rId5"/>
          <a:stretch>
            <a:fillRect/>
          </a:stretch>
        </p:blipFill>
        <p:spPr>
          <a:xfrm>
            <a:off x="9563100" y="6140408"/>
            <a:ext cx="2095500" cy="349334"/>
          </a:xfrm>
          <a:prstGeom prst="rect">
            <a:avLst/>
          </a:prstGeom>
        </p:spPr>
      </p:pic>
    </p:spTree>
    <p:extLst>
      <p:ext uri="{BB962C8B-B14F-4D97-AF65-F5344CB8AC3E}">
        <p14:creationId xmlns:p14="http://schemas.microsoft.com/office/powerpoint/2010/main" val="20264654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nterfaz de usuario gráfica, Texto, Aplicación, Correo electrónico&#10;&#10;Descripción generada automáticamente">
            <a:extLst>
              <a:ext uri="{FF2B5EF4-FFF2-40B4-BE49-F238E27FC236}">
                <a16:creationId xmlns:a16="http://schemas.microsoft.com/office/drawing/2014/main" id="{DE7992EB-660E-76D7-2F39-7C78687B7312}"/>
              </a:ext>
            </a:extLst>
          </p:cNvPr>
          <p:cNvPicPr>
            <a:picLocks noChangeAspect="1"/>
          </p:cNvPicPr>
          <p:nvPr/>
        </p:nvPicPr>
        <p:blipFill>
          <a:blip r:embed="rId3"/>
          <a:stretch>
            <a:fillRect/>
          </a:stretch>
        </p:blipFill>
        <p:spPr>
          <a:xfrm>
            <a:off x="804863" y="709613"/>
            <a:ext cx="6530975" cy="2359025"/>
          </a:xfrm>
          <a:prstGeom prst="rect">
            <a:avLst/>
          </a:prstGeom>
        </p:spPr>
      </p:pic>
      <p:sp>
        <p:nvSpPr>
          <p:cNvPr id="3" name="CuadroTexto 7">
            <a:extLst>
              <a:ext uri="{FF2B5EF4-FFF2-40B4-BE49-F238E27FC236}">
                <a16:creationId xmlns:a16="http://schemas.microsoft.com/office/drawing/2014/main" id="{309B4C26-D1AA-35AB-D5A8-BBB59BCD574E}"/>
              </a:ext>
            </a:extLst>
          </p:cNvPr>
          <p:cNvSpPr txBox="1"/>
          <p:nvPr/>
        </p:nvSpPr>
        <p:spPr>
          <a:xfrm>
            <a:off x="1043915" y="3260483"/>
            <a:ext cx="5340230" cy="27938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ES" sz="2400" dirty="0">
                <a:latin typeface="Arial"/>
                <a:cs typeface="Calibri"/>
              </a:rPr>
              <a:t>En </a:t>
            </a:r>
            <a:r>
              <a:rPr lang="es-ES" sz="2400" b="1" dirty="0">
                <a:latin typeface="Arial"/>
                <a:cs typeface="Calibri"/>
              </a:rPr>
              <a:t>1954</a:t>
            </a:r>
            <a:r>
              <a:rPr lang="es-ES" sz="2400" dirty="0">
                <a:latin typeface="Arial"/>
                <a:cs typeface="Calibri"/>
              </a:rPr>
              <a:t> se hizo el  primer trasplante de órgano (riñón) con éxito. </a:t>
            </a:r>
            <a:endParaRPr lang="es-ES" sz="2400" dirty="0">
              <a:latin typeface="Arial"/>
              <a:ea typeface="Calibri"/>
              <a:cs typeface="Calibri"/>
            </a:endParaRPr>
          </a:p>
          <a:p>
            <a:pPr>
              <a:lnSpc>
                <a:spcPct val="150000"/>
              </a:lnSpc>
            </a:pPr>
            <a:endParaRPr lang="es-ES" sz="2400" dirty="0">
              <a:latin typeface="Arial"/>
              <a:cs typeface="Calibri"/>
            </a:endParaRPr>
          </a:p>
          <a:p>
            <a:pPr>
              <a:lnSpc>
                <a:spcPct val="150000"/>
              </a:lnSpc>
            </a:pPr>
            <a:r>
              <a:rPr lang="es-ES" sz="2400" dirty="0">
                <a:latin typeface="Arial"/>
                <a:cs typeface="Calibri"/>
              </a:rPr>
              <a:t>En </a:t>
            </a:r>
            <a:r>
              <a:rPr lang="es-ES" sz="2400" b="1" dirty="0">
                <a:latin typeface="Arial"/>
                <a:cs typeface="Calibri"/>
              </a:rPr>
              <a:t>1990</a:t>
            </a:r>
            <a:r>
              <a:rPr lang="es-ES" sz="2400" dirty="0">
                <a:latin typeface="Arial"/>
                <a:cs typeface="Calibri"/>
              </a:rPr>
              <a:t> se les concedió el premio Nobel de medicina.</a:t>
            </a:r>
            <a:endParaRPr lang="es-ES" sz="2400" dirty="0">
              <a:latin typeface="Arial"/>
              <a:ea typeface="Calibri"/>
              <a:cs typeface="Calibri"/>
            </a:endParaRPr>
          </a:p>
        </p:txBody>
      </p:sp>
      <p:pic>
        <p:nvPicPr>
          <p:cNvPr id="4" name="Imagen 3" descr="Joseph E. Murray – Facts - NobelPrize.org">
            <a:extLst>
              <a:ext uri="{FF2B5EF4-FFF2-40B4-BE49-F238E27FC236}">
                <a16:creationId xmlns:a16="http://schemas.microsoft.com/office/drawing/2014/main" id="{2C30B15F-F347-B2A1-B068-869ABFE5F4E0}"/>
              </a:ext>
            </a:extLst>
          </p:cNvPr>
          <p:cNvPicPr>
            <a:picLocks noChangeAspect="1"/>
          </p:cNvPicPr>
          <p:nvPr/>
        </p:nvPicPr>
        <p:blipFill>
          <a:blip r:embed="rId4"/>
          <a:stretch>
            <a:fillRect/>
          </a:stretch>
        </p:blipFill>
        <p:spPr>
          <a:xfrm>
            <a:off x="7429060" y="2579028"/>
            <a:ext cx="1794754" cy="2703244"/>
          </a:xfrm>
          <a:prstGeom prst="rect">
            <a:avLst/>
          </a:prstGeom>
        </p:spPr>
      </p:pic>
      <p:sp>
        <p:nvSpPr>
          <p:cNvPr id="5" name="CuadroTexto 2">
            <a:extLst>
              <a:ext uri="{FF2B5EF4-FFF2-40B4-BE49-F238E27FC236}">
                <a16:creationId xmlns:a16="http://schemas.microsoft.com/office/drawing/2014/main" id="{A5B0174D-B9ED-F9A5-A309-CA579C5F06F4}"/>
              </a:ext>
            </a:extLst>
          </p:cNvPr>
          <p:cNvSpPr txBox="1"/>
          <p:nvPr/>
        </p:nvSpPr>
        <p:spPr>
          <a:xfrm>
            <a:off x="7863814" y="5282957"/>
            <a:ext cx="1231780"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200" dirty="0">
                <a:latin typeface="Arial"/>
                <a:ea typeface="Calibri"/>
                <a:cs typeface="Calibri"/>
              </a:rPr>
              <a:t>Joseph Edward Murray</a:t>
            </a:r>
          </a:p>
        </p:txBody>
      </p:sp>
      <p:pic>
        <p:nvPicPr>
          <p:cNvPr id="6" name="Imagen 5" descr="E. Donnall Thomas – Biographical - NobelPrize.org">
            <a:extLst>
              <a:ext uri="{FF2B5EF4-FFF2-40B4-BE49-F238E27FC236}">
                <a16:creationId xmlns:a16="http://schemas.microsoft.com/office/drawing/2014/main" id="{189860B9-B0DC-F72E-A193-AB8FAA7DBDB2}"/>
              </a:ext>
            </a:extLst>
          </p:cNvPr>
          <p:cNvPicPr>
            <a:picLocks noChangeAspect="1"/>
          </p:cNvPicPr>
          <p:nvPr/>
        </p:nvPicPr>
        <p:blipFill>
          <a:blip r:embed="rId5"/>
          <a:stretch>
            <a:fillRect/>
          </a:stretch>
        </p:blipFill>
        <p:spPr>
          <a:xfrm>
            <a:off x="9667435" y="2579028"/>
            <a:ext cx="1791579" cy="2703244"/>
          </a:xfrm>
          <a:prstGeom prst="rect">
            <a:avLst/>
          </a:prstGeom>
        </p:spPr>
      </p:pic>
      <p:sp>
        <p:nvSpPr>
          <p:cNvPr id="7" name="CuadroTexto 8">
            <a:extLst>
              <a:ext uri="{FF2B5EF4-FFF2-40B4-BE49-F238E27FC236}">
                <a16:creationId xmlns:a16="http://schemas.microsoft.com/office/drawing/2014/main" id="{35F44ECB-DECC-DBCD-1C43-7490BD10735B}"/>
              </a:ext>
            </a:extLst>
          </p:cNvPr>
          <p:cNvSpPr txBox="1"/>
          <p:nvPr/>
        </p:nvSpPr>
        <p:spPr>
          <a:xfrm>
            <a:off x="10076788" y="5333757"/>
            <a:ext cx="1187330" cy="10618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100">
                <a:latin typeface="Arial"/>
                <a:ea typeface="Calibri"/>
                <a:cs typeface="Calibri"/>
              </a:rPr>
              <a:t>Edward </a:t>
            </a:r>
            <a:r>
              <a:rPr lang="es-ES" sz="2100" err="1">
                <a:latin typeface="Arial"/>
                <a:ea typeface="Calibri"/>
                <a:cs typeface="Calibri"/>
              </a:rPr>
              <a:t>Donnall</a:t>
            </a:r>
            <a:r>
              <a:rPr lang="es-ES" sz="2100">
                <a:latin typeface="Arial"/>
                <a:ea typeface="Calibri"/>
                <a:cs typeface="Calibri"/>
              </a:rPr>
              <a:t> Thomas</a:t>
            </a:r>
          </a:p>
        </p:txBody>
      </p:sp>
    </p:spTree>
    <p:extLst>
      <p:ext uri="{BB962C8B-B14F-4D97-AF65-F5344CB8AC3E}">
        <p14:creationId xmlns:p14="http://schemas.microsoft.com/office/powerpoint/2010/main" val="35017268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EEE9E01-C0ED-F919-50D4-059A5F99CB7F}"/>
              </a:ext>
            </a:extLst>
          </p:cNvPr>
          <p:cNvSpPr>
            <a:spLocks noGrp="1"/>
          </p:cNvSpPr>
          <p:nvPr/>
        </p:nvSpPr>
        <p:spPr>
          <a:xfrm>
            <a:off x="867507" y="1637079"/>
            <a:ext cx="5230448" cy="22731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500" dirty="0">
                <a:latin typeface="Arial"/>
                <a:cs typeface="Calibri Light"/>
              </a:rPr>
              <a:t>Y años después de aquel primer trasplante, quién nos hubiera dicho que los donantes podrían acabar siendo animales…</a:t>
            </a:r>
            <a:endParaRPr lang="es-ES" sz="2500" dirty="0"/>
          </a:p>
        </p:txBody>
      </p:sp>
      <p:pic>
        <p:nvPicPr>
          <p:cNvPr id="6" name="Imagen 5" descr="Captura de pantalla de un celular de un mensaje y gente de fondo&#10;&#10;Descripción generada automáticamente">
            <a:extLst>
              <a:ext uri="{FF2B5EF4-FFF2-40B4-BE49-F238E27FC236}">
                <a16:creationId xmlns:a16="http://schemas.microsoft.com/office/drawing/2014/main" id="{81E6B0FA-819A-8D5E-37C4-9D1CFD8E9FDE}"/>
              </a:ext>
            </a:extLst>
          </p:cNvPr>
          <p:cNvPicPr>
            <a:picLocks noChangeAspect="1"/>
          </p:cNvPicPr>
          <p:nvPr/>
        </p:nvPicPr>
        <p:blipFill>
          <a:blip r:embed="rId3"/>
          <a:stretch>
            <a:fillRect/>
          </a:stretch>
        </p:blipFill>
        <p:spPr>
          <a:xfrm>
            <a:off x="6172689" y="1634881"/>
            <a:ext cx="5366483" cy="4529260"/>
          </a:xfrm>
          <a:prstGeom prst="rect">
            <a:avLst/>
          </a:prstGeom>
        </p:spPr>
      </p:pic>
      <p:pic>
        <p:nvPicPr>
          <p:cNvPr id="2" name="Imagen 1" descr="Texto&#10;&#10;Descripción generada automáticamente">
            <a:extLst>
              <a:ext uri="{FF2B5EF4-FFF2-40B4-BE49-F238E27FC236}">
                <a16:creationId xmlns:a16="http://schemas.microsoft.com/office/drawing/2014/main" id="{ED4B7E54-025A-AE36-A990-DD48C940810B}"/>
              </a:ext>
            </a:extLst>
          </p:cNvPr>
          <p:cNvPicPr>
            <a:picLocks noChangeAspect="1"/>
          </p:cNvPicPr>
          <p:nvPr/>
        </p:nvPicPr>
        <p:blipFill>
          <a:blip r:embed="rId4"/>
          <a:stretch>
            <a:fillRect/>
          </a:stretch>
        </p:blipFill>
        <p:spPr>
          <a:xfrm>
            <a:off x="1144710" y="4449640"/>
            <a:ext cx="4949581" cy="1710104"/>
          </a:xfrm>
          <a:prstGeom prst="rect">
            <a:avLst/>
          </a:prstGeom>
        </p:spPr>
      </p:pic>
      <p:sp>
        <p:nvSpPr>
          <p:cNvPr id="4" name="CuadroTexto 2">
            <a:extLst>
              <a:ext uri="{FF2B5EF4-FFF2-40B4-BE49-F238E27FC236}">
                <a16:creationId xmlns:a16="http://schemas.microsoft.com/office/drawing/2014/main" id="{592668F6-9198-E95B-3682-6ECFB50BA826}"/>
              </a:ext>
            </a:extLst>
          </p:cNvPr>
          <p:cNvSpPr txBox="1"/>
          <p:nvPr/>
        </p:nvSpPr>
        <p:spPr>
          <a:xfrm>
            <a:off x="9975273" y="6159744"/>
            <a:ext cx="204165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latin typeface="Arial"/>
                <a:ea typeface="Calibri"/>
                <a:cs typeface="Calibri"/>
              </a:rPr>
              <a:t>Enero 2022</a:t>
            </a:r>
          </a:p>
        </p:txBody>
      </p:sp>
    </p:spTree>
    <p:extLst>
      <p:ext uri="{BB962C8B-B14F-4D97-AF65-F5344CB8AC3E}">
        <p14:creationId xmlns:p14="http://schemas.microsoft.com/office/powerpoint/2010/main" val="28727996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pic>
        <p:nvPicPr>
          <p:cNvPr id="5" name="Imagen 4" descr="Icono&#10;&#10;Descripción generada automáticamente">
            <a:extLst>
              <a:ext uri="{FF2B5EF4-FFF2-40B4-BE49-F238E27FC236}">
                <a16:creationId xmlns:a16="http://schemas.microsoft.com/office/drawing/2014/main" id="{9BDD5EE9-B2C1-2E9F-9124-FDB894B154E1}"/>
              </a:ext>
            </a:extLst>
          </p:cNvPr>
          <p:cNvPicPr>
            <a:picLocks noChangeAspect="1"/>
          </p:cNvPicPr>
          <p:nvPr/>
        </p:nvPicPr>
        <p:blipFill>
          <a:blip r:embed="rId5"/>
          <a:stretch>
            <a:fillRect/>
          </a:stretch>
        </p:blipFill>
        <p:spPr>
          <a:xfrm rot="960000">
            <a:off x="4787177" y="565005"/>
            <a:ext cx="2382117" cy="2056535"/>
          </a:xfrm>
          <a:prstGeom prst="rect">
            <a:avLst/>
          </a:prstGeom>
        </p:spPr>
      </p:pic>
      <p:sp>
        <p:nvSpPr>
          <p:cNvPr id="2" name="CuadroTexto 5">
            <a:extLst>
              <a:ext uri="{FF2B5EF4-FFF2-40B4-BE49-F238E27FC236}">
                <a16:creationId xmlns:a16="http://schemas.microsoft.com/office/drawing/2014/main" id="{E303096B-28A7-59D1-1878-BB699DCE7E97}"/>
              </a:ext>
            </a:extLst>
          </p:cNvPr>
          <p:cNvSpPr txBox="1"/>
          <p:nvPr/>
        </p:nvSpPr>
        <p:spPr>
          <a:xfrm>
            <a:off x="819397" y="2910007"/>
            <a:ext cx="1105689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Creéis</a:t>
            </a:r>
            <a:r>
              <a:rPr lang="ca-ES" sz="2900" dirty="0">
                <a:latin typeface="Arial"/>
                <a:cs typeface="calibri light"/>
              </a:rPr>
              <a:t> que </a:t>
            </a:r>
            <a:r>
              <a:rPr lang="ca-ES" sz="2900" dirty="0" err="1">
                <a:latin typeface="Arial"/>
                <a:cs typeface="calibri light"/>
              </a:rPr>
              <a:t>podemos</a:t>
            </a:r>
            <a:r>
              <a:rPr lang="ca-ES" sz="2900" dirty="0">
                <a:latin typeface="Arial"/>
                <a:cs typeface="calibri light"/>
              </a:rPr>
              <a:t> crear un </a:t>
            </a:r>
            <a:r>
              <a:rPr lang="ca-ES" sz="2900" dirty="0" err="1">
                <a:latin typeface="Arial"/>
                <a:cs typeface="calibri light"/>
              </a:rPr>
              <a:t>órgano</a:t>
            </a:r>
            <a:r>
              <a:rPr lang="ca-ES" sz="2900" dirty="0">
                <a:latin typeface="Arial"/>
                <a:cs typeface="calibri light"/>
              </a:rPr>
              <a:t> entero en el </a:t>
            </a:r>
            <a:r>
              <a:rPr lang="ca-ES" sz="2900" dirty="0" err="1">
                <a:latin typeface="Arial"/>
                <a:cs typeface="calibri light"/>
              </a:rPr>
              <a:t>laboratorio</a:t>
            </a:r>
            <a:r>
              <a:rPr lang="ca-ES" sz="2900" dirty="0">
                <a:latin typeface="Arial"/>
                <a:cs typeface="calibri light"/>
              </a:rPr>
              <a:t>?</a:t>
            </a:r>
            <a:endParaRPr lang="es-ES" sz="2900" dirty="0">
              <a:latin typeface="Arial"/>
            </a:endParaRPr>
          </a:p>
        </p:txBody>
      </p:sp>
    </p:spTree>
    <p:extLst>
      <p:ext uri="{BB962C8B-B14F-4D97-AF65-F5344CB8AC3E}">
        <p14:creationId xmlns:p14="http://schemas.microsoft.com/office/powerpoint/2010/main" val="42462794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pic>
        <p:nvPicPr>
          <p:cNvPr id="5" name="Imagen 4" descr="Icono&#10;&#10;Descripción generada automáticamente">
            <a:extLst>
              <a:ext uri="{FF2B5EF4-FFF2-40B4-BE49-F238E27FC236}">
                <a16:creationId xmlns:a16="http://schemas.microsoft.com/office/drawing/2014/main" id="{9BDD5EE9-B2C1-2E9F-9124-FDB894B154E1}"/>
              </a:ext>
            </a:extLst>
          </p:cNvPr>
          <p:cNvPicPr>
            <a:picLocks noChangeAspect="1"/>
          </p:cNvPicPr>
          <p:nvPr/>
        </p:nvPicPr>
        <p:blipFill>
          <a:blip r:embed="rId5"/>
          <a:stretch>
            <a:fillRect/>
          </a:stretch>
        </p:blipFill>
        <p:spPr>
          <a:xfrm rot="960000">
            <a:off x="4787177" y="565005"/>
            <a:ext cx="2382117" cy="2056535"/>
          </a:xfrm>
          <a:prstGeom prst="rect">
            <a:avLst/>
          </a:prstGeom>
        </p:spPr>
      </p:pic>
      <p:sp>
        <p:nvSpPr>
          <p:cNvPr id="2" name="CuadroTexto 5">
            <a:extLst>
              <a:ext uri="{FF2B5EF4-FFF2-40B4-BE49-F238E27FC236}">
                <a16:creationId xmlns:a16="http://schemas.microsoft.com/office/drawing/2014/main" id="{E303096B-28A7-59D1-1878-BB699DCE7E97}"/>
              </a:ext>
            </a:extLst>
          </p:cNvPr>
          <p:cNvSpPr txBox="1"/>
          <p:nvPr/>
        </p:nvSpPr>
        <p:spPr>
          <a:xfrm>
            <a:off x="819397" y="2910007"/>
            <a:ext cx="1105689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Creéis</a:t>
            </a:r>
            <a:r>
              <a:rPr lang="ca-ES" sz="2900" dirty="0">
                <a:latin typeface="Arial"/>
                <a:cs typeface="calibri light"/>
              </a:rPr>
              <a:t> que </a:t>
            </a:r>
            <a:r>
              <a:rPr lang="ca-ES" sz="2900" dirty="0" err="1">
                <a:latin typeface="Arial"/>
                <a:cs typeface="calibri light"/>
              </a:rPr>
              <a:t>podemos</a:t>
            </a:r>
            <a:r>
              <a:rPr lang="ca-ES" sz="2900" dirty="0">
                <a:latin typeface="Arial"/>
                <a:cs typeface="calibri light"/>
              </a:rPr>
              <a:t> crear un </a:t>
            </a:r>
            <a:r>
              <a:rPr lang="ca-ES" sz="2900" dirty="0" err="1">
                <a:latin typeface="Arial"/>
                <a:cs typeface="calibri light"/>
              </a:rPr>
              <a:t>órgano</a:t>
            </a:r>
            <a:r>
              <a:rPr lang="ca-ES" sz="2900" dirty="0">
                <a:latin typeface="Arial"/>
                <a:cs typeface="calibri light"/>
              </a:rPr>
              <a:t> entero en el </a:t>
            </a:r>
            <a:r>
              <a:rPr lang="ca-ES" sz="2900" dirty="0" err="1">
                <a:latin typeface="Arial"/>
                <a:cs typeface="calibri light"/>
              </a:rPr>
              <a:t>laboratorio</a:t>
            </a:r>
            <a:r>
              <a:rPr lang="ca-ES" sz="2900" dirty="0">
                <a:latin typeface="Arial"/>
                <a:cs typeface="calibri light"/>
              </a:rPr>
              <a:t>?</a:t>
            </a:r>
            <a:endParaRPr lang="es-ES" sz="2900" dirty="0">
              <a:latin typeface="Arial"/>
            </a:endParaRPr>
          </a:p>
        </p:txBody>
      </p:sp>
      <p:sp>
        <p:nvSpPr>
          <p:cNvPr id="3" name="CuadroTexto 6">
            <a:extLst>
              <a:ext uri="{FF2B5EF4-FFF2-40B4-BE49-F238E27FC236}">
                <a16:creationId xmlns:a16="http://schemas.microsoft.com/office/drawing/2014/main" id="{84F35C32-28DF-D713-4AAD-C32CAB40B59B}"/>
              </a:ext>
            </a:extLst>
          </p:cNvPr>
          <p:cNvSpPr txBox="1"/>
          <p:nvPr/>
        </p:nvSpPr>
        <p:spPr>
          <a:xfrm>
            <a:off x="1411316" y="3995186"/>
            <a:ext cx="9354628"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Podemos</a:t>
            </a:r>
            <a:r>
              <a:rPr lang="ca-ES" sz="2900" dirty="0">
                <a:latin typeface="Arial"/>
                <a:cs typeface="calibri light"/>
              </a:rPr>
              <a:t> "imprimir" </a:t>
            </a:r>
            <a:r>
              <a:rPr lang="ca-ES" sz="2900" dirty="0" err="1">
                <a:latin typeface="Arial"/>
                <a:cs typeface="calibri light"/>
              </a:rPr>
              <a:t>cualquier</a:t>
            </a:r>
            <a:r>
              <a:rPr lang="ca-ES" sz="2900" dirty="0">
                <a:latin typeface="Arial"/>
                <a:cs typeface="calibri light"/>
              </a:rPr>
              <a:t> </a:t>
            </a:r>
            <a:r>
              <a:rPr lang="ca-ES" sz="2900" dirty="0" err="1">
                <a:latin typeface="Arial"/>
                <a:cs typeface="calibri light"/>
              </a:rPr>
              <a:t>órgano</a:t>
            </a:r>
            <a:r>
              <a:rPr lang="ca-ES" sz="2900" dirty="0">
                <a:latin typeface="Arial"/>
                <a:cs typeface="calibri light"/>
              </a:rPr>
              <a:t>?</a:t>
            </a:r>
            <a:endParaRPr lang="es-ES" sz="2900" dirty="0">
              <a:latin typeface="Arial"/>
              <a:cs typeface="Calibri"/>
            </a:endParaRPr>
          </a:p>
        </p:txBody>
      </p:sp>
    </p:spTree>
    <p:extLst>
      <p:ext uri="{BB962C8B-B14F-4D97-AF65-F5344CB8AC3E}">
        <p14:creationId xmlns:p14="http://schemas.microsoft.com/office/powerpoint/2010/main" val="21487262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5A4D1A12-C231-2843-FA9D-179752A512D9}"/>
              </a:ext>
            </a:extLst>
          </p:cNvPr>
          <p:cNvSpPr txBox="1"/>
          <p:nvPr/>
        </p:nvSpPr>
        <p:spPr>
          <a:xfrm>
            <a:off x="1411316" y="3995186"/>
            <a:ext cx="9354628"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Podemos</a:t>
            </a:r>
            <a:r>
              <a:rPr lang="ca-ES" sz="2900" dirty="0">
                <a:latin typeface="Arial"/>
                <a:cs typeface="calibri light"/>
              </a:rPr>
              <a:t> "imprimir" </a:t>
            </a:r>
            <a:r>
              <a:rPr lang="ca-ES" sz="2900" dirty="0" err="1">
                <a:latin typeface="Arial"/>
                <a:cs typeface="calibri light"/>
              </a:rPr>
              <a:t>cualquier</a:t>
            </a:r>
            <a:r>
              <a:rPr lang="ca-ES" sz="2900" dirty="0">
                <a:latin typeface="Arial"/>
                <a:cs typeface="calibri light"/>
              </a:rPr>
              <a:t> </a:t>
            </a:r>
            <a:r>
              <a:rPr lang="ca-ES" sz="2900" dirty="0" err="1">
                <a:latin typeface="Arial"/>
                <a:cs typeface="calibri light"/>
              </a:rPr>
              <a:t>órgano</a:t>
            </a:r>
            <a:r>
              <a:rPr lang="ca-ES" sz="2900" dirty="0">
                <a:latin typeface="Arial"/>
                <a:cs typeface="calibri light"/>
              </a:rPr>
              <a:t>?</a:t>
            </a:r>
            <a:endParaRPr lang="es-ES" sz="2900" dirty="0">
              <a:latin typeface="Arial"/>
              <a:cs typeface="Calibri"/>
            </a:endParaRPr>
          </a:p>
        </p:txBody>
      </p:sp>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pic>
        <p:nvPicPr>
          <p:cNvPr id="5" name="Imagen 4" descr="Icono&#10;&#10;Descripción generada automáticamente">
            <a:extLst>
              <a:ext uri="{FF2B5EF4-FFF2-40B4-BE49-F238E27FC236}">
                <a16:creationId xmlns:a16="http://schemas.microsoft.com/office/drawing/2014/main" id="{9BDD5EE9-B2C1-2E9F-9124-FDB894B154E1}"/>
              </a:ext>
            </a:extLst>
          </p:cNvPr>
          <p:cNvPicPr>
            <a:picLocks noChangeAspect="1"/>
          </p:cNvPicPr>
          <p:nvPr/>
        </p:nvPicPr>
        <p:blipFill>
          <a:blip r:embed="rId5"/>
          <a:stretch>
            <a:fillRect/>
          </a:stretch>
        </p:blipFill>
        <p:spPr>
          <a:xfrm rot="960000">
            <a:off x="4787177" y="565005"/>
            <a:ext cx="2382117" cy="2056535"/>
          </a:xfrm>
          <a:prstGeom prst="rect">
            <a:avLst/>
          </a:prstGeom>
        </p:spPr>
      </p:pic>
      <p:sp>
        <p:nvSpPr>
          <p:cNvPr id="6" name="CuadroTexto 5">
            <a:extLst>
              <a:ext uri="{FF2B5EF4-FFF2-40B4-BE49-F238E27FC236}">
                <a16:creationId xmlns:a16="http://schemas.microsoft.com/office/drawing/2014/main" id="{5269D6BA-F614-3B2D-B06F-CC10A90AB60A}"/>
              </a:ext>
            </a:extLst>
          </p:cNvPr>
          <p:cNvSpPr txBox="1"/>
          <p:nvPr/>
        </p:nvSpPr>
        <p:spPr>
          <a:xfrm>
            <a:off x="819397" y="2910007"/>
            <a:ext cx="1105689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Creéis</a:t>
            </a:r>
            <a:r>
              <a:rPr lang="ca-ES" sz="2900" dirty="0">
                <a:latin typeface="Arial"/>
                <a:cs typeface="calibri light"/>
              </a:rPr>
              <a:t> que </a:t>
            </a:r>
            <a:r>
              <a:rPr lang="ca-ES" sz="2900" dirty="0" err="1">
                <a:latin typeface="Arial"/>
                <a:cs typeface="calibri light"/>
              </a:rPr>
              <a:t>podemos</a:t>
            </a:r>
            <a:r>
              <a:rPr lang="ca-ES" sz="2900" dirty="0">
                <a:latin typeface="Arial"/>
                <a:cs typeface="calibri light"/>
              </a:rPr>
              <a:t> crear un </a:t>
            </a:r>
            <a:r>
              <a:rPr lang="ca-ES" sz="2900" dirty="0" err="1">
                <a:latin typeface="Arial"/>
                <a:cs typeface="calibri light"/>
              </a:rPr>
              <a:t>órgano</a:t>
            </a:r>
            <a:r>
              <a:rPr lang="ca-ES" sz="2900" dirty="0">
                <a:latin typeface="Arial"/>
                <a:cs typeface="calibri light"/>
              </a:rPr>
              <a:t> entero en el </a:t>
            </a:r>
            <a:r>
              <a:rPr lang="ca-ES" sz="2900" dirty="0" err="1">
                <a:latin typeface="Arial"/>
                <a:cs typeface="calibri light"/>
              </a:rPr>
              <a:t>laboratorio</a:t>
            </a:r>
            <a:r>
              <a:rPr lang="ca-ES" sz="2900" dirty="0">
                <a:latin typeface="Arial"/>
                <a:cs typeface="calibri light"/>
              </a:rPr>
              <a:t>?</a:t>
            </a:r>
            <a:endParaRPr lang="es-ES" sz="2900" dirty="0">
              <a:latin typeface="Arial"/>
            </a:endParaRPr>
          </a:p>
        </p:txBody>
      </p:sp>
      <p:sp>
        <p:nvSpPr>
          <p:cNvPr id="7" name="CuadroTexto 6">
            <a:extLst>
              <a:ext uri="{FF2B5EF4-FFF2-40B4-BE49-F238E27FC236}">
                <a16:creationId xmlns:a16="http://schemas.microsoft.com/office/drawing/2014/main" id="{FCAACDE1-5811-B290-410C-DE4302FF1362}"/>
              </a:ext>
            </a:extLst>
          </p:cNvPr>
          <p:cNvSpPr txBox="1"/>
          <p:nvPr/>
        </p:nvSpPr>
        <p:spPr>
          <a:xfrm>
            <a:off x="1411316" y="5070610"/>
            <a:ext cx="9354628"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900" dirty="0">
                <a:latin typeface="Arial"/>
                <a:cs typeface="calibri light"/>
              </a:rPr>
              <a:t>¿</a:t>
            </a:r>
            <a:r>
              <a:rPr lang="ca-ES" sz="2900" dirty="0" err="1">
                <a:latin typeface="Arial"/>
                <a:cs typeface="calibri light"/>
              </a:rPr>
              <a:t>Podremos</a:t>
            </a:r>
            <a:r>
              <a:rPr lang="ca-ES" sz="2900" dirty="0">
                <a:latin typeface="Arial"/>
                <a:cs typeface="calibri light"/>
              </a:rPr>
              <a:t> llegar a imprimir una persona entera?</a:t>
            </a:r>
            <a:endParaRPr lang="es-ES" sz="2900" dirty="0">
              <a:latin typeface="Arial"/>
              <a:cs typeface="Calibri"/>
            </a:endParaRPr>
          </a:p>
        </p:txBody>
      </p:sp>
    </p:spTree>
    <p:extLst>
      <p:ext uri="{BB962C8B-B14F-4D97-AF65-F5344CB8AC3E}">
        <p14:creationId xmlns:p14="http://schemas.microsoft.com/office/powerpoint/2010/main" val="31856209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pic>
        <p:nvPicPr>
          <p:cNvPr id="12" name="Imagen 11">
            <a:extLst>
              <a:ext uri="{FF2B5EF4-FFF2-40B4-BE49-F238E27FC236}">
                <a16:creationId xmlns:a16="http://schemas.microsoft.com/office/drawing/2014/main" id="{13385C00-69C2-441F-C3C4-4974948C4FAE}"/>
              </a:ext>
            </a:extLst>
          </p:cNvPr>
          <p:cNvPicPr>
            <a:picLocks noChangeAspect="1"/>
          </p:cNvPicPr>
          <p:nvPr/>
        </p:nvPicPr>
        <p:blipFill>
          <a:blip r:embed="rId5"/>
          <a:stretch>
            <a:fillRect/>
          </a:stretch>
        </p:blipFill>
        <p:spPr>
          <a:xfrm>
            <a:off x="1014413" y="2257425"/>
            <a:ext cx="2800350" cy="1609725"/>
          </a:xfrm>
          <a:prstGeom prst="rect">
            <a:avLst/>
          </a:prstGeom>
        </p:spPr>
      </p:pic>
      <p:pic>
        <p:nvPicPr>
          <p:cNvPr id="2" name="Imagen 1">
            <a:extLst>
              <a:ext uri="{FF2B5EF4-FFF2-40B4-BE49-F238E27FC236}">
                <a16:creationId xmlns:a16="http://schemas.microsoft.com/office/drawing/2014/main" id="{54409C1A-D3A1-62A5-DE97-FBAD3B4DD1C2}"/>
              </a:ext>
            </a:extLst>
          </p:cNvPr>
          <p:cNvPicPr>
            <a:picLocks noChangeAspect="1"/>
          </p:cNvPicPr>
          <p:nvPr/>
        </p:nvPicPr>
        <p:blipFill rotWithShape="1">
          <a:blip r:embed="rId6"/>
          <a:srcRect l="4194" t="3908" r="3974" b="258"/>
          <a:stretch/>
        </p:blipFill>
        <p:spPr>
          <a:xfrm>
            <a:off x="3806296" y="1863471"/>
            <a:ext cx="1542257" cy="1407712"/>
          </a:xfrm>
          <a:prstGeom prst="rect">
            <a:avLst/>
          </a:prstGeom>
        </p:spPr>
      </p:pic>
      <p:sp>
        <p:nvSpPr>
          <p:cNvPr id="3" name="CuadroTexto 7">
            <a:extLst>
              <a:ext uri="{FF2B5EF4-FFF2-40B4-BE49-F238E27FC236}">
                <a16:creationId xmlns:a16="http://schemas.microsoft.com/office/drawing/2014/main" id="{458322A6-8C16-EF7A-9FB4-C427655E532A}"/>
              </a:ext>
            </a:extLst>
          </p:cNvPr>
          <p:cNvSpPr txBox="1"/>
          <p:nvPr/>
        </p:nvSpPr>
        <p:spPr>
          <a:xfrm>
            <a:off x="938242" y="1366054"/>
            <a:ext cx="401745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a:latin typeface="Arial"/>
                <a:cs typeface="calibri light"/>
              </a:rPr>
              <a:t>Sí se han </a:t>
            </a:r>
            <a:r>
              <a:rPr lang="ca-ES" sz="2400" dirty="0" err="1">
                <a:latin typeface="Arial"/>
                <a:cs typeface="calibri light"/>
              </a:rPr>
              <a:t>hecho</a:t>
            </a:r>
            <a:r>
              <a:rPr lang="ca-ES" sz="2400" dirty="0">
                <a:latin typeface="Arial"/>
                <a:cs typeface="calibri light"/>
              </a:rPr>
              <a:t> trasplantes de </a:t>
            </a:r>
            <a:r>
              <a:rPr lang="ca-ES" sz="2400" dirty="0" err="1">
                <a:latin typeface="Arial"/>
                <a:cs typeface="calibri light"/>
              </a:rPr>
              <a:t>piel</a:t>
            </a:r>
            <a:r>
              <a:rPr lang="ca-ES" sz="2400" dirty="0">
                <a:latin typeface="Arial"/>
                <a:cs typeface="calibri light"/>
              </a:rPr>
              <a:t> o </a:t>
            </a:r>
            <a:r>
              <a:rPr lang="ca-ES" sz="2400" dirty="0" err="1">
                <a:latin typeface="Arial"/>
                <a:cs typeface="calibri light"/>
              </a:rPr>
              <a:t>vejiga</a:t>
            </a:r>
            <a:endParaRPr lang="es-ES" sz="2400" dirty="0">
              <a:latin typeface="Arial"/>
            </a:endParaRPr>
          </a:p>
        </p:txBody>
      </p:sp>
    </p:spTree>
    <p:extLst>
      <p:ext uri="{BB962C8B-B14F-4D97-AF65-F5344CB8AC3E}">
        <p14:creationId xmlns:p14="http://schemas.microsoft.com/office/powerpoint/2010/main" val="42029004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pic>
        <p:nvPicPr>
          <p:cNvPr id="5" name="Imagen 4" descr="Imagen que contiene naranja, foto, hombre, vistiendo&#10;&#10;Descripción generada automáticamente">
            <a:extLst>
              <a:ext uri="{FF2B5EF4-FFF2-40B4-BE49-F238E27FC236}">
                <a16:creationId xmlns:a16="http://schemas.microsoft.com/office/drawing/2014/main" id="{476CAFAC-6A7E-6A58-6040-DED41D4A3B01}"/>
              </a:ext>
            </a:extLst>
          </p:cNvPr>
          <p:cNvPicPr>
            <a:picLocks noChangeAspect="1"/>
          </p:cNvPicPr>
          <p:nvPr/>
        </p:nvPicPr>
        <p:blipFill>
          <a:blip r:embed="rId5"/>
          <a:stretch>
            <a:fillRect/>
          </a:stretch>
        </p:blipFill>
        <p:spPr>
          <a:xfrm rot="360000">
            <a:off x="8005763" y="1738313"/>
            <a:ext cx="1819275" cy="1428750"/>
          </a:xfrm>
          <a:prstGeom prst="rect">
            <a:avLst/>
          </a:prstGeom>
        </p:spPr>
      </p:pic>
      <p:pic>
        <p:nvPicPr>
          <p:cNvPr id="11" name="Imagen 10" descr="Imagen que contiene oso, oso de peluche, café, grande&#10;&#10;Descripción generada automáticamente">
            <a:extLst>
              <a:ext uri="{FF2B5EF4-FFF2-40B4-BE49-F238E27FC236}">
                <a16:creationId xmlns:a16="http://schemas.microsoft.com/office/drawing/2014/main" id="{69D440AE-D99B-0122-9BA9-A6687A785D23}"/>
              </a:ext>
            </a:extLst>
          </p:cNvPr>
          <p:cNvPicPr>
            <a:picLocks noChangeAspect="1"/>
          </p:cNvPicPr>
          <p:nvPr/>
        </p:nvPicPr>
        <p:blipFill>
          <a:blip r:embed="rId6"/>
          <a:stretch>
            <a:fillRect/>
          </a:stretch>
        </p:blipFill>
        <p:spPr>
          <a:xfrm>
            <a:off x="9929813" y="2185988"/>
            <a:ext cx="1781175" cy="2314575"/>
          </a:xfrm>
          <a:prstGeom prst="rect">
            <a:avLst/>
          </a:prstGeom>
        </p:spPr>
      </p:pic>
      <p:pic>
        <p:nvPicPr>
          <p:cNvPr id="9" name="Imagen 8">
            <a:extLst>
              <a:ext uri="{FF2B5EF4-FFF2-40B4-BE49-F238E27FC236}">
                <a16:creationId xmlns:a16="http://schemas.microsoft.com/office/drawing/2014/main" id="{5FBB6192-E851-32B4-CE0F-9B91E0DB82C1}"/>
              </a:ext>
            </a:extLst>
          </p:cNvPr>
          <p:cNvPicPr>
            <a:picLocks noChangeAspect="1"/>
          </p:cNvPicPr>
          <p:nvPr/>
        </p:nvPicPr>
        <p:blipFill>
          <a:blip r:embed="rId7"/>
          <a:stretch>
            <a:fillRect/>
          </a:stretch>
        </p:blipFill>
        <p:spPr>
          <a:xfrm>
            <a:off x="1014413" y="2257425"/>
            <a:ext cx="2800350" cy="1609725"/>
          </a:xfrm>
          <a:prstGeom prst="rect">
            <a:avLst/>
          </a:prstGeom>
        </p:spPr>
      </p:pic>
      <p:pic>
        <p:nvPicPr>
          <p:cNvPr id="14" name="Imagen 13">
            <a:extLst>
              <a:ext uri="{FF2B5EF4-FFF2-40B4-BE49-F238E27FC236}">
                <a16:creationId xmlns:a16="http://schemas.microsoft.com/office/drawing/2014/main" id="{C3142C55-554E-EF7B-49FB-1490DAF7B161}"/>
              </a:ext>
            </a:extLst>
          </p:cNvPr>
          <p:cNvPicPr>
            <a:picLocks noChangeAspect="1"/>
          </p:cNvPicPr>
          <p:nvPr/>
        </p:nvPicPr>
        <p:blipFill rotWithShape="1">
          <a:blip r:embed="rId8"/>
          <a:srcRect l="4194" t="3908" r="3974" b="258"/>
          <a:stretch/>
        </p:blipFill>
        <p:spPr>
          <a:xfrm>
            <a:off x="3806296" y="1863471"/>
            <a:ext cx="1542257" cy="1407712"/>
          </a:xfrm>
          <a:prstGeom prst="rect">
            <a:avLst/>
          </a:prstGeom>
        </p:spPr>
      </p:pic>
      <p:sp>
        <p:nvSpPr>
          <p:cNvPr id="2" name="CuadroTexto 6">
            <a:extLst>
              <a:ext uri="{FF2B5EF4-FFF2-40B4-BE49-F238E27FC236}">
                <a16:creationId xmlns:a16="http://schemas.microsoft.com/office/drawing/2014/main" id="{61D7CC0D-CDF8-BBB0-8D1C-DD317F44726E}"/>
              </a:ext>
            </a:extLst>
          </p:cNvPr>
          <p:cNvSpPr txBox="1"/>
          <p:nvPr/>
        </p:nvSpPr>
        <p:spPr>
          <a:xfrm>
            <a:off x="5985164" y="3256045"/>
            <a:ext cx="408545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cs typeface="calibri light"/>
              </a:rPr>
              <a:t>Órganos</a:t>
            </a:r>
            <a:r>
              <a:rPr lang="ca-ES" sz="2400" dirty="0">
                <a:latin typeface="Arial"/>
                <a:cs typeface="calibri light"/>
              </a:rPr>
              <a:t> </a:t>
            </a:r>
            <a:r>
              <a:rPr lang="ca-ES" sz="2400" dirty="0" err="1">
                <a:latin typeface="Arial"/>
                <a:cs typeface="calibri light"/>
              </a:rPr>
              <a:t>más</a:t>
            </a:r>
            <a:r>
              <a:rPr lang="ca-ES" sz="2400" dirty="0">
                <a:latin typeface="Arial"/>
                <a:cs typeface="calibri light"/>
              </a:rPr>
              <a:t> </a:t>
            </a:r>
            <a:r>
              <a:rPr lang="ca-ES" sz="2400" dirty="0" err="1">
                <a:latin typeface="Arial"/>
                <a:cs typeface="calibri light"/>
              </a:rPr>
              <a:t>complejos</a:t>
            </a:r>
            <a:r>
              <a:rPr lang="ca-ES" sz="2400" dirty="0">
                <a:latin typeface="Arial"/>
                <a:cs typeface="calibri light"/>
              </a:rPr>
              <a:t> como el </a:t>
            </a:r>
            <a:r>
              <a:rPr lang="ca-ES" sz="2400" dirty="0" err="1">
                <a:latin typeface="Arial"/>
                <a:cs typeface="calibri light"/>
              </a:rPr>
              <a:t>corazón</a:t>
            </a:r>
            <a:r>
              <a:rPr lang="ca-ES" sz="2400" dirty="0">
                <a:latin typeface="Arial"/>
                <a:cs typeface="calibri light"/>
              </a:rPr>
              <a:t>, el </a:t>
            </a:r>
            <a:r>
              <a:rPr lang="ca-ES" sz="2400" dirty="0" err="1">
                <a:latin typeface="Arial"/>
                <a:cs typeface="calibri light"/>
              </a:rPr>
              <a:t>hígado</a:t>
            </a:r>
            <a:r>
              <a:rPr lang="ca-ES" sz="2400" dirty="0">
                <a:latin typeface="Arial"/>
                <a:cs typeface="calibri light"/>
              </a:rPr>
              <a:t> o el </a:t>
            </a:r>
            <a:r>
              <a:rPr lang="ca-ES" sz="2400" dirty="0" err="1">
                <a:latin typeface="Arial"/>
                <a:cs typeface="calibri light"/>
              </a:rPr>
              <a:t>páncreas</a:t>
            </a:r>
            <a:r>
              <a:rPr lang="ca-ES" sz="2400" dirty="0">
                <a:latin typeface="Arial"/>
                <a:cs typeface="calibri light"/>
              </a:rPr>
              <a:t> </a:t>
            </a:r>
            <a:r>
              <a:rPr lang="ca-ES" sz="2400" dirty="0" err="1">
                <a:latin typeface="Arial"/>
                <a:cs typeface="calibri light"/>
              </a:rPr>
              <a:t>todavía</a:t>
            </a:r>
            <a:r>
              <a:rPr lang="ca-ES" sz="2400" dirty="0">
                <a:latin typeface="Arial"/>
                <a:cs typeface="calibri light"/>
              </a:rPr>
              <a:t> no </a:t>
            </a:r>
            <a:endParaRPr lang="es-ES" sz="2400" dirty="0">
              <a:latin typeface="Arial"/>
              <a:cs typeface="Calibri"/>
            </a:endParaRPr>
          </a:p>
        </p:txBody>
      </p:sp>
      <p:sp>
        <p:nvSpPr>
          <p:cNvPr id="6" name="CuadroTexto 7">
            <a:extLst>
              <a:ext uri="{FF2B5EF4-FFF2-40B4-BE49-F238E27FC236}">
                <a16:creationId xmlns:a16="http://schemas.microsoft.com/office/drawing/2014/main" id="{ECF83533-2952-E2D2-CC8B-1257EDDBE835}"/>
              </a:ext>
            </a:extLst>
          </p:cNvPr>
          <p:cNvSpPr txBox="1"/>
          <p:nvPr/>
        </p:nvSpPr>
        <p:spPr>
          <a:xfrm>
            <a:off x="938242" y="1366054"/>
            <a:ext cx="401745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a:latin typeface="Arial"/>
                <a:cs typeface="calibri light"/>
              </a:rPr>
              <a:t>Sí se han </a:t>
            </a:r>
            <a:r>
              <a:rPr lang="ca-ES" sz="2400" dirty="0" err="1">
                <a:latin typeface="Arial"/>
                <a:cs typeface="calibri light"/>
              </a:rPr>
              <a:t>hecho</a:t>
            </a:r>
            <a:r>
              <a:rPr lang="ca-ES" sz="2400" dirty="0">
                <a:latin typeface="Arial"/>
                <a:cs typeface="calibri light"/>
              </a:rPr>
              <a:t> trasplantes de </a:t>
            </a:r>
            <a:r>
              <a:rPr lang="ca-ES" sz="2400" dirty="0" err="1">
                <a:latin typeface="Arial"/>
                <a:cs typeface="calibri light"/>
              </a:rPr>
              <a:t>piel</a:t>
            </a:r>
            <a:r>
              <a:rPr lang="ca-ES" sz="2400" dirty="0">
                <a:latin typeface="Arial"/>
                <a:cs typeface="calibri light"/>
              </a:rPr>
              <a:t> o </a:t>
            </a:r>
            <a:r>
              <a:rPr lang="ca-ES" sz="2400" dirty="0" err="1">
                <a:latin typeface="Arial"/>
                <a:cs typeface="calibri light"/>
              </a:rPr>
              <a:t>vejiga</a:t>
            </a:r>
            <a:endParaRPr lang="es-ES" sz="2400" dirty="0">
              <a:latin typeface="Arial"/>
            </a:endParaRPr>
          </a:p>
        </p:txBody>
      </p:sp>
    </p:spTree>
    <p:extLst>
      <p:ext uri="{BB962C8B-B14F-4D97-AF65-F5344CB8AC3E}">
        <p14:creationId xmlns:p14="http://schemas.microsoft.com/office/powerpoint/2010/main" val="333527592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5A4D1A12-C231-2843-FA9D-179752A512D9}"/>
              </a:ext>
            </a:extLst>
          </p:cNvPr>
          <p:cNvSpPr txBox="1"/>
          <p:nvPr/>
        </p:nvSpPr>
        <p:spPr>
          <a:xfrm>
            <a:off x="5985164" y="3256045"/>
            <a:ext cx="408545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cs typeface="calibri light"/>
              </a:rPr>
              <a:t>Órganos</a:t>
            </a:r>
            <a:r>
              <a:rPr lang="ca-ES" sz="2400" dirty="0">
                <a:latin typeface="Arial"/>
                <a:cs typeface="calibri light"/>
              </a:rPr>
              <a:t> </a:t>
            </a:r>
            <a:r>
              <a:rPr lang="ca-ES" sz="2400" dirty="0" err="1">
                <a:latin typeface="Arial"/>
                <a:cs typeface="calibri light"/>
              </a:rPr>
              <a:t>más</a:t>
            </a:r>
            <a:r>
              <a:rPr lang="ca-ES" sz="2400" dirty="0">
                <a:latin typeface="Arial"/>
                <a:cs typeface="calibri light"/>
              </a:rPr>
              <a:t> </a:t>
            </a:r>
            <a:r>
              <a:rPr lang="ca-ES" sz="2400" dirty="0" err="1">
                <a:latin typeface="Arial"/>
                <a:cs typeface="calibri light"/>
              </a:rPr>
              <a:t>complejos</a:t>
            </a:r>
            <a:r>
              <a:rPr lang="ca-ES" sz="2400" dirty="0">
                <a:latin typeface="Arial"/>
                <a:cs typeface="calibri light"/>
              </a:rPr>
              <a:t> como el </a:t>
            </a:r>
            <a:r>
              <a:rPr lang="ca-ES" sz="2400" dirty="0" err="1">
                <a:latin typeface="Arial"/>
                <a:cs typeface="calibri light"/>
              </a:rPr>
              <a:t>corazón</a:t>
            </a:r>
            <a:r>
              <a:rPr lang="ca-ES" sz="2400" dirty="0">
                <a:latin typeface="Arial"/>
                <a:cs typeface="calibri light"/>
              </a:rPr>
              <a:t>, el </a:t>
            </a:r>
            <a:r>
              <a:rPr lang="ca-ES" sz="2400" dirty="0" err="1">
                <a:latin typeface="Arial"/>
                <a:cs typeface="calibri light"/>
              </a:rPr>
              <a:t>hígado</a:t>
            </a:r>
            <a:r>
              <a:rPr lang="ca-ES" sz="2400" dirty="0">
                <a:latin typeface="Arial"/>
                <a:cs typeface="calibri light"/>
              </a:rPr>
              <a:t> o el </a:t>
            </a:r>
            <a:r>
              <a:rPr lang="ca-ES" sz="2400" dirty="0" err="1">
                <a:latin typeface="Arial"/>
                <a:cs typeface="calibri light"/>
              </a:rPr>
              <a:t>páncreas</a:t>
            </a:r>
            <a:r>
              <a:rPr lang="ca-ES" sz="2400" dirty="0">
                <a:latin typeface="Arial"/>
                <a:cs typeface="calibri light"/>
              </a:rPr>
              <a:t> </a:t>
            </a:r>
            <a:r>
              <a:rPr lang="ca-ES" sz="2400" dirty="0" err="1">
                <a:latin typeface="Arial"/>
                <a:cs typeface="calibri light"/>
              </a:rPr>
              <a:t>todavía</a:t>
            </a:r>
            <a:r>
              <a:rPr lang="ca-ES" sz="2400" dirty="0">
                <a:latin typeface="Arial"/>
                <a:cs typeface="calibri light"/>
              </a:rPr>
              <a:t> no </a:t>
            </a:r>
            <a:endParaRPr lang="es-ES" sz="2400" dirty="0">
              <a:latin typeface="Arial"/>
              <a:cs typeface="Calibri"/>
            </a:endParaRPr>
          </a:p>
        </p:txBody>
      </p:sp>
      <p:pic>
        <p:nvPicPr>
          <p:cNvPr id="4" name="Gráfico 16">
            <a:extLst>
              <a:ext uri="{FF2B5EF4-FFF2-40B4-BE49-F238E27FC236}">
                <a16:creationId xmlns:a16="http://schemas.microsoft.com/office/drawing/2014/main" id="{155A4E25-699A-1AED-7EC9-A48EED64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3875" y="6113462"/>
            <a:ext cx="2203450" cy="371475"/>
          </a:xfrm>
          <a:prstGeom prst="rect">
            <a:avLst/>
          </a:prstGeom>
        </p:spPr>
      </p:pic>
      <p:sp>
        <p:nvSpPr>
          <p:cNvPr id="7" name="CuadroTexto 6">
            <a:extLst>
              <a:ext uri="{FF2B5EF4-FFF2-40B4-BE49-F238E27FC236}">
                <a16:creationId xmlns:a16="http://schemas.microsoft.com/office/drawing/2014/main" id="{7F82C6DF-2773-B656-ED3B-73393924C786}"/>
              </a:ext>
            </a:extLst>
          </p:cNvPr>
          <p:cNvSpPr txBox="1"/>
          <p:nvPr/>
        </p:nvSpPr>
        <p:spPr>
          <a:xfrm>
            <a:off x="1042122" y="4937207"/>
            <a:ext cx="601377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cs typeface="calibri light"/>
              </a:rPr>
              <a:t>Pero</a:t>
            </a:r>
            <a:r>
              <a:rPr lang="ca-ES" sz="2400" dirty="0">
                <a:latin typeface="Arial"/>
                <a:cs typeface="calibri light"/>
              </a:rPr>
              <a:t> sí </a:t>
            </a:r>
            <a:r>
              <a:rPr lang="ca-ES" sz="2400" dirty="0" err="1">
                <a:latin typeface="Arial"/>
                <a:cs typeface="calibri light"/>
              </a:rPr>
              <a:t>podemos</a:t>
            </a:r>
            <a:r>
              <a:rPr lang="ca-ES" sz="2400" dirty="0">
                <a:latin typeface="Arial"/>
                <a:cs typeface="calibri light"/>
              </a:rPr>
              <a:t> recrear </a:t>
            </a:r>
            <a:r>
              <a:rPr lang="ca-ES" sz="2400" dirty="0" err="1">
                <a:latin typeface="Arial"/>
                <a:cs typeface="calibri light"/>
              </a:rPr>
              <a:t>tejido</a:t>
            </a:r>
            <a:r>
              <a:rPr lang="ca-ES" sz="2400" dirty="0">
                <a:latin typeface="Arial"/>
                <a:cs typeface="calibri light"/>
              </a:rPr>
              <a:t> del </a:t>
            </a:r>
            <a:r>
              <a:rPr lang="ca-ES" sz="2400" dirty="0" err="1">
                <a:latin typeface="Arial"/>
                <a:cs typeface="calibri light"/>
              </a:rPr>
              <a:t>hígado</a:t>
            </a:r>
            <a:r>
              <a:rPr lang="ca-ES" sz="2400" dirty="0">
                <a:latin typeface="Arial"/>
                <a:cs typeface="calibri light"/>
              </a:rPr>
              <a:t>, del </a:t>
            </a:r>
            <a:r>
              <a:rPr lang="ca-ES" sz="2400" dirty="0" err="1">
                <a:latin typeface="Arial"/>
                <a:cs typeface="calibri light"/>
              </a:rPr>
              <a:t>corazón</a:t>
            </a:r>
            <a:r>
              <a:rPr lang="ca-ES" sz="2400" dirty="0">
                <a:latin typeface="Arial"/>
                <a:cs typeface="calibri light"/>
              </a:rPr>
              <a:t> o del </a:t>
            </a:r>
            <a:r>
              <a:rPr lang="ca-ES" sz="2400" dirty="0" err="1">
                <a:latin typeface="Arial"/>
                <a:cs typeface="calibri light"/>
              </a:rPr>
              <a:t>intestino</a:t>
            </a:r>
            <a:r>
              <a:rPr lang="ca-ES" sz="2400" dirty="0">
                <a:latin typeface="Arial"/>
                <a:cs typeface="calibri light"/>
              </a:rPr>
              <a:t> para poder investigar en el </a:t>
            </a:r>
            <a:r>
              <a:rPr lang="ca-ES" sz="2400" dirty="0" err="1">
                <a:latin typeface="Arial"/>
                <a:cs typeface="calibri light"/>
              </a:rPr>
              <a:t>laboratorio</a:t>
            </a:r>
            <a:r>
              <a:rPr lang="ca-ES" sz="2400" dirty="0">
                <a:latin typeface="Arial"/>
                <a:cs typeface="calibri light"/>
              </a:rPr>
              <a:t> </a:t>
            </a:r>
            <a:endParaRPr lang="es-ES" sz="2400" dirty="0">
              <a:latin typeface="Arial"/>
            </a:endParaRPr>
          </a:p>
        </p:txBody>
      </p:sp>
      <p:pic>
        <p:nvPicPr>
          <p:cNvPr id="5" name="Imagen 4" descr="Imagen que contiene naranja, foto, hombre, vistiendo&#10;&#10;Descripción generada automáticamente">
            <a:extLst>
              <a:ext uri="{FF2B5EF4-FFF2-40B4-BE49-F238E27FC236}">
                <a16:creationId xmlns:a16="http://schemas.microsoft.com/office/drawing/2014/main" id="{476CAFAC-6A7E-6A58-6040-DED41D4A3B01}"/>
              </a:ext>
            </a:extLst>
          </p:cNvPr>
          <p:cNvPicPr>
            <a:picLocks noChangeAspect="1"/>
          </p:cNvPicPr>
          <p:nvPr/>
        </p:nvPicPr>
        <p:blipFill>
          <a:blip r:embed="rId5"/>
          <a:stretch>
            <a:fillRect/>
          </a:stretch>
        </p:blipFill>
        <p:spPr>
          <a:xfrm rot="360000">
            <a:off x="8005763" y="1738313"/>
            <a:ext cx="1819275" cy="1428750"/>
          </a:xfrm>
          <a:prstGeom prst="rect">
            <a:avLst/>
          </a:prstGeom>
        </p:spPr>
      </p:pic>
      <p:pic>
        <p:nvPicPr>
          <p:cNvPr id="11" name="Imagen 10" descr="Imagen que contiene oso, oso de peluche, café, grande&#10;&#10;Descripción generada automáticamente">
            <a:extLst>
              <a:ext uri="{FF2B5EF4-FFF2-40B4-BE49-F238E27FC236}">
                <a16:creationId xmlns:a16="http://schemas.microsoft.com/office/drawing/2014/main" id="{69D440AE-D99B-0122-9BA9-A6687A785D23}"/>
              </a:ext>
            </a:extLst>
          </p:cNvPr>
          <p:cNvPicPr>
            <a:picLocks noChangeAspect="1"/>
          </p:cNvPicPr>
          <p:nvPr/>
        </p:nvPicPr>
        <p:blipFill>
          <a:blip r:embed="rId6"/>
          <a:stretch>
            <a:fillRect/>
          </a:stretch>
        </p:blipFill>
        <p:spPr>
          <a:xfrm>
            <a:off x="9929813" y="2185988"/>
            <a:ext cx="1781175" cy="2314575"/>
          </a:xfrm>
          <a:prstGeom prst="rect">
            <a:avLst/>
          </a:prstGeom>
        </p:spPr>
      </p:pic>
      <p:pic>
        <p:nvPicPr>
          <p:cNvPr id="14" name="Imagen 13" descr="Imagen que contiene interior, tabla, computadora, escritorio&#10;&#10;Descripción generada automáticamente">
            <a:extLst>
              <a:ext uri="{FF2B5EF4-FFF2-40B4-BE49-F238E27FC236}">
                <a16:creationId xmlns:a16="http://schemas.microsoft.com/office/drawing/2014/main" id="{BF984DB5-AC84-5421-FD4B-1478A1622FB4}"/>
              </a:ext>
            </a:extLst>
          </p:cNvPr>
          <p:cNvPicPr>
            <a:picLocks noChangeAspect="1"/>
          </p:cNvPicPr>
          <p:nvPr/>
        </p:nvPicPr>
        <p:blipFill>
          <a:blip r:embed="rId7"/>
          <a:stretch>
            <a:fillRect/>
          </a:stretch>
        </p:blipFill>
        <p:spPr>
          <a:xfrm>
            <a:off x="7244829" y="4629150"/>
            <a:ext cx="2264818" cy="1447800"/>
          </a:xfrm>
          <a:prstGeom prst="rect">
            <a:avLst/>
          </a:prstGeom>
        </p:spPr>
      </p:pic>
      <p:sp>
        <p:nvSpPr>
          <p:cNvPr id="8" name="CuadroTexto 7">
            <a:extLst>
              <a:ext uri="{FF2B5EF4-FFF2-40B4-BE49-F238E27FC236}">
                <a16:creationId xmlns:a16="http://schemas.microsoft.com/office/drawing/2014/main" id="{CBEDB503-5777-36AE-E1B9-A9A2192DB42F}"/>
              </a:ext>
            </a:extLst>
          </p:cNvPr>
          <p:cNvSpPr txBox="1"/>
          <p:nvPr/>
        </p:nvSpPr>
        <p:spPr>
          <a:xfrm>
            <a:off x="938242" y="1366054"/>
            <a:ext cx="401745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a:latin typeface="Arial"/>
                <a:cs typeface="calibri light"/>
              </a:rPr>
              <a:t>Sí se han </a:t>
            </a:r>
            <a:r>
              <a:rPr lang="ca-ES" sz="2400" dirty="0" err="1">
                <a:latin typeface="Arial"/>
                <a:cs typeface="calibri light"/>
              </a:rPr>
              <a:t>hecho</a:t>
            </a:r>
            <a:r>
              <a:rPr lang="ca-ES" sz="2400" dirty="0">
                <a:latin typeface="Arial"/>
                <a:cs typeface="calibri light"/>
              </a:rPr>
              <a:t> trasplantes de </a:t>
            </a:r>
            <a:r>
              <a:rPr lang="ca-ES" sz="2400" dirty="0" err="1">
                <a:latin typeface="Arial"/>
                <a:cs typeface="calibri light"/>
              </a:rPr>
              <a:t>piel</a:t>
            </a:r>
            <a:r>
              <a:rPr lang="ca-ES" sz="2400" dirty="0">
                <a:latin typeface="Arial"/>
                <a:cs typeface="calibri light"/>
              </a:rPr>
              <a:t> o </a:t>
            </a:r>
            <a:r>
              <a:rPr lang="ca-ES" sz="2400" dirty="0" err="1">
                <a:latin typeface="Arial"/>
                <a:cs typeface="calibri light"/>
              </a:rPr>
              <a:t>vejiga</a:t>
            </a:r>
            <a:endParaRPr lang="es-ES" sz="2400" dirty="0">
              <a:latin typeface="Arial"/>
            </a:endParaRPr>
          </a:p>
        </p:txBody>
      </p:sp>
      <p:pic>
        <p:nvPicPr>
          <p:cNvPr id="10" name="Imagen 9">
            <a:extLst>
              <a:ext uri="{FF2B5EF4-FFF2-40B4-BE49-F238E27FC236}">
                <a16:creationId xmlns:a16="http://schemas.microsoft.com/office/drawing/2014/main" id="{FA949B46-39FB-C8AD-BD25-CC23BEE1334F}"/>
              </a:ext>
            </a:extLst>
          </p:cNvPr>
          <p:cNvPicPr>
            <a:picLocks noChangeAspect="1"/>
          </p:cNvPicPr>
          <p:nvPr/>
        </p:nvPicPr>
        <p:blipFill>
          <a:blip r:embed="rId8"/>
          <a:stretch>
            <a:fillRect/>
          </a:stretch>
        </p:blipFill>
        <p:spPr>
          <a:xfrm>
            <a:off x="1014413" y="2257425"/>
            <a:ext cx="2800350" cy="1609725"/>
          </a:xfrm>
          <a:prstGeom prst="rect">
            <a:avLst/>
          </a:prstGeom>
        </p:spPr>
      </p:pic>
      <p:pic>
        <p:nvPicPr>
          <p:cNvPr id="16" name="Imagen 15">
            <a:extLst>
              <a:ext uri="{FF2B5EF4-FFF2-40B4-BE49-F238E27FC236}">
                <a16:creationId xmlns:a16="http://schemas.microsoft.com/office/drawing/2014/main" id="{7AC69367-F48B-6D62-108C-D129DCDB5CDE}"/>
              </a:ext>
            </a:extLst>
          </p:cNvPr>
          <p:cNvPicPr>
            <a:picLocks noChangeAspect="1"/>
          </p:cNvPicPr>
          <p:nvPr/>
        </p:nvPicPr>
        <p:blipFill rotWithShape="1">
          <a:blip r:embed="rId9"/>
          <a:srcRect l="4194" t="3908" r="3974" b="258"/>
          <a:stretch/>
        </p:blipFill>
        <p:spPr>
          <a:xfrm>
            <a:off x="3806296" y="1863471"/>
            <a:ext cx="1542257" cy="1407712"/>
          </a:xfrm>
          <a:prstGeom prst="rect">
            <a:avLst/>
          </a:prstGeom>
        </p:spPr>
      </p:pic>
    </p:spTree>
    <p:extLst>
      <p:ext uri="{BB962C8B-B14F-4D97-AF65-F5344CB8AC3E}">
        <p14:creationId xmlns:p14="http://schemas.microsoft.com/office/powerpoint/2010/main" val="10428970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42B0-7068-A8C4-AC0F-3F0ECFB0F39C}"/>
              </a:ext>
            </a:extLst>
          </p:cNvPr>
          <p:cNvSpPr>
            <a:spLocks noGrp="1"/>
          </p:cNvSpPr>
          <p:nvPr/>
        </p:nvSpPr>
        <p:spPr>
          <a:xfrm>
            <a:off x="838200" y="441325"/>
            <a:ext cx="10515600" cy="830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Arial"/>
                <a:cs typeface="Calibri Light"/>
              </a:rPr>
              <a:t>IBEC</a:t>
            </a:r>
            <a:endParaRPr lang="es-ES" sz="4000" dirty="0">
              <a:latin typeface="Arial"/>
            </a:endParaRPr>
          </a:p>
        </p:txBody>
      </p:sp>
      <p:sp>
        <p:nvSpPr>
          <p:cNvPr id="3" name="Marcador de contenido 2">
            <a:extLst>
              <a:ext uri="{FF2B5EF4-FFF2-40B4-BE49-F238E27FC236}">
                <a16:creationId xmlns:a16="http://schemas.microsoft.com/office/drawing/2014/main" id="{03C5F0F1-7719-E7F4-8E3E-810BFCBC0446}"/>
              </a:ext>
            </a:extLst>
          </p:cNvPr>
          <p:cNvSpPr txBox="1">
            <a:spLocks/>
          </p:cNvSpPr>
          <p:nvPr/>
        </p:nvSpPr>
        <p:spPr>
          <a:xfrm>
            <a:off x="3880142" y="4569694"/>
            <a:ext cx="2527660" cy="456332"/>
          </a:xfrm>
          <a:prstGeom prst="rect">
            <a:avLst/>
          </a:prstGeom>
        </p:spPr>
        <p:txBody>
          <a:bodyPr vert="horz"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s-ES" sz="2000" dirty="0">
                <a:latin typeface="Arial"/>
                <a:cs typeface="Calibri"/>
              </a:rPr>
              <a:t>aplicada a la salud</a:t>
            </a:r>
            <a:endParaRPr lang="es-ES" sz="2000" dirty="0">
              <a:latin typeface="Arial"/>
              <a:ea typeface="Calibri" panose="020F0502020204030204"/>
              <a:cs typeface="Calibri"/>
            </a:endParaRPr>
          </a:p>
        </p:txBody>
      </p:sp>
      <p:sp>
        <p:nvSpPr>
          <p:cNvPr id="4" name="Flecha: hacia abajo 3">
            <a:extLst>
              <a:ext uri="{FF2B5EF4-FFF2-40B4-BE49-F238E27FC236}">
                <a16:creationId xmlns:a16="http://schemas.microsoft.com/office/drawing/2014/main" id="{123AA868-FC31-FB79-11CD-9A6141EA24B4}"/>
              </a:ext>
            </a:extLst>
          </p:cNvPr>
          <p:cNvSpPr/>
          <p:nvPr/>
        </p:nvSpPr>
        <p:spPr>
          <a:xfrm>
            <a:off x="2387599" y="3292475"/>
            <a:ext cx="401308" cy="524054"/>
          </a:xfrm>
          <a:prstGeom prst="down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5" name="Imagen 4" descr="Imagen que contiene Texto&#10;&#10;Descripción generada automáticamente">
            <a:extLst>
              <a:ext uri="{FF2B5EF4-FFF2-40B4-BE49-F238E27FC236}">
                <a16:creationId xmlns:a16="http://schemas.microsoft.com/office/drawing/2014/main" id="{4E48EE25-ECDB-2E73-3877-CE0FD81A0357}"/>
              </a:ext>
            </a:extLst>
          </p:cNvPr>
          <p:cNvPicPr>
            <a:picLocks noChangeAspect="1"/>
          </p:cNvPicPr>
          <p:nvPr/>
        </p:nvPicPr>
        <p:blipFill>
          <a:blip r:embed="rId3"/>
          <a:stretch>
            <a:fillRect/>
          </a:stretch>
        </p:blipFill>
        <p:spPr>
          <a:xfrm>
            <a:off x="9563100" y="6140408"/>
            <a:ext cx="2095500" cy="349334"/>
          </a:xfrm>
          <a:prstGeom prst="rect">
            <a:avLst/>
          </a:prstGeom>
        </p:spPr>
      </p:pic>
      <p:pic>
        <p:nvPicPr>
          <p:cNvPr id="6" name="Picture 4" descr="Avances de la bioingeniería en Colombia">
            <a:extLst>
              <a:ext uri="{FF2B5EF4-FFF2-40B4-BE49-F238E27FC236}">
                <a16:creationId xmlns:a16="http://schemas.microsoft.com/office/drawing/2014/main" id="{EC68AF95-1519-9977-563A-80AB7611F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247" y="2108721"/>
            <a:ext cx="5189533" cy="32379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9">
            <a:extLst>
              <a:ext uri="{FF2B5EF4-FFF2-40B4-BE49-F238E27FC236}">
                <a16:creationId xmlns:a16="http://schemas.microsoft.com/office/drawing/2014/main" id="{7E432420-7DB4-145D-7D92-E7E43798ABC2}"/>
              </a:ext>
            </a:extLst>
          </p:cNvPr>
          <p:cNvSpPr txBox="1"/>
          <p:nvPr/>
        </p:nvSpPr>
        <p:spPr>
          <a:xfrm>
            <a:off x="946150" y="2816224"/>
            <a:ext cx="477202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dirty="0">
                <a:latin typeface="Arial"/>
                <a:ea typeface="Calibri"/>
                <a:cs typeface="Calibri"/>
              </a:rPr>
              <a:t>Instituto de </a:t>
            </a:r>
            <a:r>
              <a:rPr lang="es-ES" sz="2000" b="1" dirty="0">
                <a:latin typeface="Arial"/>
                <a:ea typeface="Calibri"/>
                <a:cs typeface="Calibri"/>
              </a:rPr>
              <a:t>Bioingeniería</a:t>
            </a:r>
            <a:r>
              <a:rPr lang="es-ES" sz="2000" dirty="0">
                <a:latin typeface="Arial"/>
                <a:ea typeface="Calibri"/>
                <a:cs typeface="Calibri"/>
              </a:rPr>
              <a:t> de Catalunya</a:t>
            </a:r>
            <a:endParaRPr lang="es-ES" sz="2000" dirty="0">
              <a:latin typeface="Arial"/>
            </a:endParaRPr>
          </a:p>
        </p:txBody>
      </p:sp>
      <p:sp>
        <p:nvSpPr>
          <p:cNvPr id="8" name="CuadroTexto 12">
            <a:extLst>
              <a:ext uri="{FF2B5EF4-FFF2-40B4-BE49-F238E27FC236}">
                <a16:creationId xmlns:a16="http://schemas.microsoft.com/office/drawing/2014/main" id="{308A1187-1A16-508F-CE44-89CC901659B0}"/>
              </a:ext>
            </a:extLst>
          </p:cNvPr>
          <p:cNvSpPr txBox="1"/>
          <p:nvPr/>
        </p:nvSpPr>
        <p:spPr>
          <a:xfrm>
            <a:off x="1952625" y="3921125"/>
            <a:ext cx="48799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a:latin typeface="Arial"/>
                <a:cs typeface="Arial"/>
              </a:rPr>
              <a:t>Bioingeniería</a:t>
            </a:r>
            <a:r>
              <a:rPr lang="es-ES" sz="2000" dirty="0">
                <a:latin typeface="Arial"/>
                <a:cs typeface="Arial"/>
              </a:rPr>
              <a:t> = Biología + Ingeniería</a:t>
            </a:r>
            <a:endParaRPr lang="es-ES" sz="2000" dirty="0">
              <a:latin typeface="Arial"/>
              <a:ea typeface="Calibri"/>
              <a:cs typeface="Arial"/>
            </a:endParaRPr>
          </a:p>
        </p:txBody>
      </p:sp>
      <p:sp>
        <p:nvSpPr>
          <p:cNvPr id="9" name="Flecha: doblada hacia arriba 8">
            <a:extLst>
              <a:ext uri="{FF2B5EF4-FFF2-40B4-BE49-F238E27FC236}">
                <a16:creationId xmlns:a16="http://schemas.microsoft.com/office/drawing/2014/main" id="{B7C591A3-7623-007A-84E6-F41997397FEE}"/>
              </a:ext>
            </a:extLst>
          </p:cNvPr>
          <p:cNvSpPr/>
          <p:nvPr/>
        </p:nvSpPr>
        <p:spPr>
          <a:xfrm rot="5400000">
            <a:off x="2984498" y="4025899"/>
            <a:ext cx="457200" cy="1219200"/>
          </a:xfrm>
          <a:prstGeom prst="bentUp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CuadroTexto 16">
            <a:extLst>
              <a:ext uri="{FF2B5EF4-FFF2-40B4-BE49-F238E27FC236}">
                <a16:creationId xmlns:a16="http://schemas.microsoft.com/office/drawing/2014/main" id="{C9AECF9A-F2F1-FE90-199C-7BA3DB64EBD9}"/>
              </a:ext>
            </a:extLst>
          </p:cNvPr>
          <p:cNvSpPr txBox="1"/>
          <p:nvPr/>
        </p:nvSpPr>
        <p:spPr>
          <a:xfrm>
            <a:off x="844549" y="1851023"/>
            <a:ext cx="562292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Centro de investigación multidisciplinar</a:t>
            </a:r>
          </a:p>
        </p:txBody>
      </p:sp>
    </p:spTree>
    <p:extLst>
      <p:ext uri="{BB962C8B-B14F-4D97-AF65-F5344CB8AC3E}">
        <p14:creationId xmlns:p14="http://schemas.microsoft.com/office/powerpoint/2010/main" val="28663950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B7023B-80A6-B1A6-B086-2606C23A6B98}"/>
              </a:ext>
            </a:extLst>
          </p:cNvPr>
          <p:cNvSpPr>
            <a:spLocks noGrp="1"/>
          </p:cNvSpPr>
          <p:nvPr/>
        </p:nvSpPr>
        <p:spPr>
          <a:xfrm>
            <a:off x="838200" y="365125"/>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400" b="1" dirty="0">
                <a:latin typeface="Arial"/>
                <a:ea typeface="Calibri Light"/>
                <a:cs typeface="Calibri Light"/>
              </a:rPr>
              <a:t>Formar </a:t>
            </a:r>
            <a:r>
              <a:rPr lang="ca-ES" sz="3400" b="1" dirty="0" err="1">
                <a:latin typeface="Arial"/>
                <a:ea typeface="Calibri Light"/>
                <a:cs typeface="Calibri Light"/>
              </a:rPr>
              <a:t>órganos</a:t>
            </a:r>
            <a:r>
              <a:rPr lang="ca-ES" sz="3400" b="1" dirty="0">
                <a:latin typeface="Arial"/>
                <a:ea typeface="Calibri Light"/>
                <a:cs typeface="Calibri Light"/>
              </a:rPr>
              <a:t> en el </a:t>
            </a:r>
            <a:r>
              <a:rPr lang="ca-ES" sz="3400" b="1" dirty="0" err="1">
                <a:latin typeface="Arial"/>
                <a:ea typeface="Calibri Light"/>
                <a:cs typeface="Calibri Light"/>
              </a:rPr>
              <a:t>laboratorio</a:t>
            </a:r>
            <a:endParaRPr lang="ca-ES" sz="3400" b="1" dirty="0">
              <a:latin typeface="Arial"/>
              <a:ea typeface="Calibri Light"/>
              <a:cs typeface="Calibri Light"/>
            </a:endParaRPr>
          </a:p>
        </p:txBody>
      </p:sp>
      <p:sp>
        <p:nvSpPr>
          <p:cNvPr id="3" name="CuadroTexto 8">
            <a:extLst>
              <a:ext uri="{FF2B5EF4-FFF2-40B4-BE49-F238E27FC236}">
                <a16:creationId xmlns:a16="http://schemas.microsoft.com/office/drawing/2014/main" id="{4D3B5C5B-0687-99FA-89E1-580F3D6FBF45}"/>
              </a:ext>
            </a:extLst>
          </p:cNvPr>
          <p:cNvSpPr txBox="1"/>
          <p:nvPr/>
        </p:nvSpPr>
        <p:spPr>
          <a:xfrm>
            <a:off x="1167083" y="1688680"/>
            <a:ext cx="5876625" cy="43396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a:buChar char="v"/>
            </a:pPr>
            <a:r>
              <a:rPr lang="ca-ES" sz="2300" dirty="0">
                <a:latin typeface="Arial"/>
                <a:cs typeface="Calibri"/>
              </a:rPr>
              <a:t>Recrear condiciones del </a:t>
            </a:r>
            <a:r>
              <a:rPr lang="ca-ES" sz="2300" dirty="0" err="1">
                <a:latin typeface="Arial"/>
                <a:cs typeface="Calibri"/>
              </a:rPr>
              <a:t>propio</a:t>
            </a:r>
            <a:r>
              <a:rPr lang="ca-ES" sz="2300" dirty="0">
                <a:latin typeface="Arial"/>
                <a:cs typeface="Calibri"/>
              </a:rPr>
              <a:t> </a:t>
            </a:r>
            <a:r>
              <a:rPr lang="ca-ES" sz="2300" dirty="0" err="1">
                <a:latin typeface="Arial"/>
                <a:cs typeface="Calibri"/>
              </a:rPr>
              <a:t>cuerpo</a:t>
            </a:r>
            <a:endParaRPr lang="es-ES" sz="2300" dirty="0">
              <a:latin typeface="Arial"/>
              <a:cs typeface="Calibri" panose="020F0502020204030204"/>
            </a:endParaRPr>
          </a:p>
          <a:p>
            <a:pPr marL="285750" indent="-285750">
              <a:buFont typeface="Wingdings"/>
              <a:buChar char="v"/>
            </a:pPr>
            <a:endParaRPr lang="ca-ES" sz="2300" dirty="0">
              <a:latin typeface="Arial"/>
              <a:cs typeface="Calibri"/>
            </a:endParaRPr>
          </a:p>
          <a:p>
            <a:pPr marL="285750" indent="-285750">
              <a:buFont typeface="Wingdings"/>
              <a:buChar char="v"/>
            </a:pPr>
            <a:r>
              <a:rPr lang="ca-ES" sz="2300" dirty="0">
                <a:latin typeface="Arial"/>
                <a:cs typeface="Calibri"/>
              </a:rPr>
              <a:t>Estudiar </a:t>
            </a:r>
            <a:r>
              <a:rPr lang="ca-ES" sz="2300" dirty="0" err="1">
                <a:latin typeface="Arial"/>
                <a:cs typeface="Calibri"/>
              </a:rPr>
              <a:t>patologías</a:t>
            </a:r>
            <a:endParaRPr lang="ca-ES" sz="2300" dirty="0">
              <a:latin typeface="Arial"/>
              <a:cs typeface="Calibri"/>
            </a:endParaRPr>
          </a:p>
          <a:p>
            <a:pPr marL="285750" indent="-285750">
              <a:buFont typeface="Wingdings"/>
              <a:buChar char="v"/>
            </a:pPr>
            <a:endParaRPr lang="ca-ES" sz="2300" dirty="0">
              <a:latin typeface="Arial"/>
              <a:cs typeface="Calibri"/>
            </a:endParaRPr>
          </a:p>
          <a:p>
            <a:pPr marL="285750" indent="-285750">
              <a:buFont typeface="Wingdings"/>
              <a:buChar char="v"/>
            </a:pPr>
            <a:r>
              <a:rPr lang="ca-ES" sz="2300" dirty="0">
                <a:latin typeface="Arial"/>
                <a:cs typeface="Calibri"/>
              </a:rPr>
              <a:t>Estudio y </a:t>
            </a:r>
            <a:r>
              <a:rPr lang="ca-ES" sz="2300" dirty="0" err="1">
                <a:latin typeface="Arial"/>
                <a:cs typeface="Calibri"/>
              </a:rPr>
              <a:t>testeo</a:t>
            </a:r>
            <a:r>
              <a:rPr lang="ca-ES" sz="2300" dirty="0">
                <a:latin typeface="Arial"/>
                <a:cs typeface="Calibri"/>
              </a:rPr>
              <a:t> de </a:t>
            </a:r>
            <a:r>
              <a:rPr lang="ca-ES" sz="2300" dirty="0" err="1">
                <a:latin typeface="Arial"/>
                <a:cs typeface="Calibri"/>
              </a:rPr>
              <a:t>fármacos</a:t>
            </a:r>
            <a:endParaRPr lang="ca-ES" sz="2300" dirty="0">
              <a:latin typeface="Arial"/>
              <a:cs typeface="Calibri"/>
            </a:endParaRPr>
          </a:p>
          <a:p>
            <a:endParaRPr lang="ca-ES" sz="2300" dirty="0">
              <a:latin typeface="Arial"/>
              <a:cs typeface="Calibri"/>
            </a:endParaRPr>
          </a:p>
          <a:p>
            <a:pPr marL="285750" indent="-285750">
              <a:buFont typeface="Wingdings"/>
              <a:buChar char="v"/>
            </a:pPr>
            <a:r>
              <a:rPr lang="ca-ES" sz="2300" dirty="0" err="1">
                <a:latin typeface="Arial"/>
                <a:cs typeface="Calibri"/>
              </a:rPr>
              <a:t>Investigación</a:t>
            </a:r>
            <a:r>
              <a:rPr lang="ca-ES" sz="2300" dirty="0">
                <a:latin typeface="Arial"/>
                <a:cs typeface="Calibri"/>
              </a:rPr>
              <a:t> </a:t>
            </a:r>
            <a:r>
              <a:rPr lang="ca-ES" sz="2300" dirty="0" err="1">
                <a:latin typeface="Arial"/>
                <a:cs typeface="Calibri"/>
              </a:rPr>
              <a:t>más</a:t>
            </a:r>
            <a:r>
              <a:rPr lang="ca-ES" sz="2300" dirty="0">
                <a:latin typeface="Arial"/>
                <a:cs typeface="Calibri"/>
              </a:rPr>
              <a:t> </a:t>
            </a:r>
            <a:r>
              <a:rPr lang="ca-ES" sz="2300" dirty="0" err="1">
                <a:latin typeface="Arial"/>
                <a:cs typeface="Calibri"/>
              </a:rPr>
              <a:t>ética</a:t>
            </a:r>
            <a:endParaRPr lang="ca-ES" sz="2300" dirty="0">
              <a:latin typeface="Arial"/>
              <a:cs typeface="Calibri"/>
            </a:endParaRPr>
          </a:p>
          <a:p>
            <a:pPr marL="285750" indent="-285750">
              <a:buFont typeface="Wingdings"/>
              <a:buChar char="v"/>
            </a:pPr>
            <a:endParaRPr lang="ca-ES" sz="2300" dirty="0">
              <a:latin typeface="Arial"/>
              <a:cs typeface="Calibri"/>
            </a:endParaRPr>
          </a:p>
          <a:p>
            <a:pPr marL="285750" indent="-285750">
              <a:buFont typeface="Wingdings"/>
              <a:buChar char="v"/>
            </a:pPr>
            <a:r>
              <a:rPr lang="ca-ES" sz="2300" dirty="0" err="1">
                <a:latin typeface="Arial"/>
                <a:cs typeface="Calibri"/>
              </a:rPr>
              <a:t>Menos</a:t>
            </a:r>
            <a:r>
              <a:rPr lang="ca-ES" sz="2300" dirty="0">
                <a:latin typeface="Arial"/>
                <a:cs typeface="Calibri"/>
              </a:rPr>
              <a:t> </a:t>
            </a:r>
            <a:r>
              <a:rPr lang="ca-ES" sz="2300" dirty="0" err="1">
                <a:latin typeface="Arial"/>
                <a:cs typeface="Calibri"/>
              </a:rPr>
              <a:t>experimentación</a:t>
            </a:r>
            <a:r>
              <a:rPr lang="ca-ES" sz="2300" dirty="0">
                <a:latin typeface="Arial"/>
                <a:cs typeface="Calibri"/>
              </a:rPr>
              <a:t> animal</a:t>
            </a:r>
          </a:p>
          <a:p>
            <a:pPr marL="285750" indent="-285750">
              <a:buFont typeface="Wingdings"/>
              <a:buChar char="v"/>
            </a:pPr>
            <a:endParaRPr lang="ca-ES" sz="2300" dirty="0">
              <a:latin typeface="Arial"/>
              <a:cs typeface="Calibri"/>
            </a:endParaRPr>
          </a:p>
          <a:p>
            <a:pPr marL="285750" indent="-285750">
              <a:buFont typeface="Wingdings"/>
              <a:buChar char="v"/>
            </a:pPr>
            <a:r>
              <a:rPr lang="ca-ES" sz="2300" dirty="0" err="1">
                <a:latin typeface="Arial"/>
                <a:cs typeface="Calibri"/>
              </a:rPr>
              <a:t>Extrapolación</a:t>
            </a:r>
            <a:r>
              <a:rPr lang="ca-ES" sz="2300" dirty="0">
                <a:latin typeface="Arial"/>
                <a:cs typeface="Calibri"/>
              </a:rPr>
              <a:t> de </a:t>
            </a:r>
            <a:r>
              <a:rPr lang="ca-ES" sz="2300" dirty="0" err="1">
                <a:latin typeface="Arial"/>
                <a:cs typeface="Calibri"/>
              </a:rPr>
              <a:t>resultados</a:t>
            </a:r>
            <a:r>
              <a:rPr lang="ca-ES" sz="2300" dirty="0">
                <a:latin typeface="Arial"/>
                <a:cs typeface="Calibri"/>
              </a:rPr>
              <a:t> de forma </a:t>
            </a:r>
            <a:r>
              <a:rPr lang="ca-ES" sz="2300" dirty="0" err="1">
                <a:latin typeface="Arial"/>
                <a:cs typeface="Calibri"/>
              </a:rPr>
              <a:t>más</a:t>
            </a:r>
            <a:r>
              <a:rPr lang="ca-ES" sz="2300" dirty="0">
                <a:latin typeface="Arial"/>
                <a:cs typeface="Calibri"/>
              </a:rPr>
              <a:t> fiable</a:t>
            </a:r>
          </a:p>
        </p:txBody>
      </p:sp>
      <p:pic>
        <p:nvPicPr>
          <p:cNvPr id="4" name="Imagen 3" descr="Imagen que contiene Texto&#10;&#10;Descripción generada automáticamente">
            <a:extLst>
              <a:ext uri="{FF2B5EF4-FFF2-40B4-BE49-F238E27FC236}">
                <a16:creationId xmlns:a16="http://schemas.microsoft.com/office/drawing/2014/main" id="{2DBFF398-2807-2552-9177-8D070D541D47}"/>
              </a:ext>
            </a:extLst>
          </p:cNvPr>
          <p:cNvPicPr>
            <a:picLocks noChangeAspect="1"/>
          </p:cNvPicPr>
          <p:nvPr/>
        </p:nvPicPr>
        <p:blipFill>
          <a:blip r:embed="rId5"/>
          <a:stretch>
            <a:fillRect/>
          </a:stretch>
        </p:blipFill>
        <p:spPr>
          <a:xfrm>
            <a:off x="10553700" y="6140408"/>
            <a:ext cx="1104900" cy="184234"/>
          </a:xfrm>
          <a:prstGeom prst="rect">
            <a:avLst/>
          </a:prstGeom>
        </p:spPr>
      </p:pic>
      <p:pic>
        <p:nvPicPr>
          <p:cNvPr id="5" name="Media2">
            <a:hlinkClick r:id="" action="ppaction://media"/>
            <a:extLst>
              <a:ext uri="{FF2B5EF4-FFF2-40B4-BE49-F238E27FC236}">
                <a16:creationId xmlns:a16="http://schemas.microsoft.com/office/drawing/2014/main" id="{47B20D7B-9702-5BDD-9EAD-62B91B88A8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3958" y="1270000"/>
            <a:ext cx="2766230" cy="4937667"/>
          </a:xfrm>
          <a:prstGeom prst="rect">
            <a:avLst/>
          </a:prstGeom>
        </p:spPr>
      </p:pic>
      <p:sp>
        <p:nvSpPr>
          <p:cNvPr id="6" name="Título 1">
            <a:extLst>
              <a:ext uri="{FF2B5EF4-FFF2-40B4-BE49-F238E27FC236}">
                <a16:creationId xmlns:a16="http://schemas.microsoft.com/office/drawing/2014/main" id="{4440148F-179E-E5FB-DF50-F3A80D91ABC2}"/>
              </a:ext>
            </a:extLst>
          </p:cNvPr>
          <p:cNvSpPr txBox="1">
            <a:spLocks/>
          </p:cNvSpPr>
          <p:nvPr/>
        </p:nvSpPr>
        <p:spPr>
          <a:xfrm>
            <a:off x="8063345" y="6073383"/>
            <a:ext cx="2423719" cy="7318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1100" dirty="0">
                <a:solidFill>
                  <a:srgbClr val="000000"/>
                </a:solidFill>
                <a:latin typeface="Arial"/>
                <a:ea typeface="Calibri"/>
                <a:cs typeface="Calibri"/>
              </a:rPr>
              <a:t>Fuente: </a:t>
            </a:r>
            <a:r>
              <a:rPr lang="ca-ES" sz="1100" dirty="0" err="1">
                <a:solidFill>
                  <a:srgbClr val="000000"/>
                </a:solidFill>
                <a:latin typeface="Arial"/>
                <a:ea typeface="Calibri"/>
                <a:cs typeface="Calibri"/>
              </a:rPr>
              <a:t>Video</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propiedad</a:t>
            </a:r>
            <a:r>
              <a:rPr lang="ca-ES" sz="1100" dirty="0">
                <a:solidFill>
                  <a:srgbClr val="000000"/>
                </a:solidFill>
                <a:latin typeface="Arial"/>
                <a:ea typeface="Calibri"/>
                <a:cs typeface="Calibri"/>
              </a:rPr>
              <a:t> de IBEC.</a:t>
            </a:r>
            <a:endParaRPr lang="ca-ES" sz="1100" dirty="0">
              <a:latin typeface="Arial"/>
              <a:ea typeface="Calibri"/>
              <a:cs typeface="Calibri"/>
            </a:endParaRPr>
          </a:p>
        </p:txBody>
      </p:sp>
    </p:spTree>
    <p:extLst>
      <p:ext uri="{BB962C8B-B14F-4D97-AF65-F5344CB8AC3E}">
        <p14:creationId xmlns:p14="http://schemas.microsoft.com/office/powerpoint/2010/main" val="2757974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A2A47D-B5A6-9528-5885-26020272892E}"/>
              </a:ext>
            </a:extLst>
          </p:cNvPr>
          <p:cNvSpPr txBox="1"/>
          <p:nvPr/>
        </p:nvSpPr>
        <p:spPr>
          <a:xfrm>
            <a:off x="1990889" y="1671800"/>
            <a:ext cx="636934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b="1" u="sng" dirty="0">
                <a:latin typeface="Arial"/>
                <a:cs typeface="Calibri"/>
              </a:rPr>
              <a:t>Primer paso:</a:t>
            </a:r>
            <a:r>
              <a:rPr lang="es-ES" sz="2400" dirty="0">
                <a:latin typeface="Arial"/>
                <a:cs typeface="Calibri"/>
              </a:rPr>
              <a:t> necesitamos células madre</a:t>
            </a:r>
            <a:endParaRPr lang="es-ES" sz="2400" dirty="0">
              <a:latin typeface="Arial"/>
              <a:ea typeface="Calibri"/>
              <a:cs typeface="Calibri"/>
            </a:endParaRPr>
          </a:p>
        </p:txBody>
      </p:sp>
      <p:pic>
        <p:nvPicPr>
          <p:cNvPr id="6" name="Imagen 5" descr="Imagen que contiene Icono&#10;&#10;Descripción generada automáticamente">
            <a:extLst>
              <a:ext uri="{FF2B5EF4-FFF2-40B4-BE49-F238E27FC236}">
                <a16:creationId xmlns:a16="http://schemas.microsoft.com/office/drawing/2014/main" id="{793ECB98-D311-889A-4B00-F3F223543837}"/>
              </a:ext>
            </a:extLst>
          </p:cNvPr>
          <p:cNvPicPr>
            <a:picLocks noChangeAspect="1"/>
          </p:cNvPicPr>
          <p:nvPr/>
        </p:nvPicPr>
        <p:blipFill>
          <a:blip r:embed="rId3"/>
          <a:stretch>
            <a:fillRect/>
          </a:stretch>
        </p:blipFill>
        <p:spPr>
          <a:xfrm>
            <a:off x="9386889" y="4148137"/>
            <a:ext cx="1327150" cy="1384300"/>
          </a:xfrm>
          <a:prstGeom prst="rect">
            <a:avLst/>
          </a:prstGeom>
        </p:spPr>
      </p:pic>
      <p:sp>
        <p:nvSpPr>
          <p:cNvPr id="9" name="CuadroTexto 1">
            <a:extLst>
              <a:ext uri="{FF2B5EF4-FFF2-40B4-BE49-F238E27FC236}">
                <a16:creationId xmlns:a16="http://schemas.microsoft.com/office/drawing/2014/main" id="{F1DCB7DB-C362-4644-A1AA-9F41E5E214E1}"/>
              </a:ext>
            </a:extLst>
          </p:cNvPr>
          <p:cNvSpPr txBox="1"/>
          <p:nvPr/>
        </p:nvSpPr>
        <p:spPr>
          <a:xfrm>
            <a:off x="4933691" y="2780880"/>
            <a:ext cx="4317700" cy="577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a:buChar char="v"/>
            </a:pPr>
            <a:r>
              <a:rPr lang="ca-ES" sz="2400" dirty="0" err="1">
                <a:latin typeface="Arial"/>
                <a:cs typeface="Calibri"/>
              </a:rPr>
              <a:t>Células</a:t>
            </a:r>
            <a:r>
              <a:rPr lang="ca-ES" sz="2400" dirty="0">
                <a:latin typeface="Arial"/>
                <a:cs typeface="Calibri"/>
              </a:rPr>
              <a:t> </a:t>
            </a:r>
            <a:r>
              <a:rPr lang="ca-ES" sz="2400" dirty="0" err="1">
                <a:latin typeface="Arial"/>
                <a:cs typeface="Calibri"/>
              </a:rPr>
              <a:t>madre</a:t>
            </a:r>
            <a:r>
              <a:rPr lang="ca-ES" sz="2400" dirty="0">
                <a:latin typeface="Arial"/>
                <a:cs typeface="Calibri"/>
              </a:rPr>
              <a:t> </a:t>
            </a:r>
            <a:r>
              <a:rPr lang="ca-ES" sz="2400" dirty="0" err="1">
                <a:latin typeface="Arial"/>
                <a:cs typeface="Calibri"/>
              </a:rPr>
              <a:t>embrionarias</a:t>
            </a:r>
            <a:endParaRPr lang="ca-ES" sz="2400" dirty="0">
              <a:latin typeface="Arial"/>
              <a:ea typeface="+mn-lt"/>
              <a:cs typeface="+mn-lt"/>
            </a:endParaRPr>
          </a:p>
        </p:txBody>
      </p:sp>
      <p:sp>
        <p:nvSpPr>
          <p:cNvPr id="10" name="CuadroTexto 1">
            <a:extLst>
              <a:ext uri="{FF2B5EF4-FFF2-40B4-BE49-F238E27FC236}">
                <a16:creationId xmlns:a16="http://schemas.microsoft.com/office/drawing/2014/main" id="{D16678E3-6FDB-7459-6017-FF2A1C242B7D}"/>
              </a:ext>
            </a:extLst>
          </p:cNvPr>
          <p:cNvSpPr txBox="1"/>
          <p:nvPr/>
        </p:nvSpPr>
        <p:spPr>
          <a:xfrm>
            <a:off x="4930516" y="3519597"/>
            <a:ext cx="3666825" cy="577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a:buChar char="v"/>
            </a:pPr>
            <a:r>
              <a:rPr lang="ca-ES" sz="2400" dirty="0" err="1">
                <a:latin typeface="Arial"/>
                <a:ea typeface="+mn-lt"/>
                <a:cs typeface="+mn-lt"/>
              </a:rPr>
              <a:t>Células</a:t>
            </a:r>
            <a:r>
              <a:rPr lang="ca-ES" sz="2400" dirty="0">
                <a:latin typeface="Arial"/>
                <a:ea typeface="+mn-lt"/>
                <a:cs typeface="+mn-lt"/>
              </a:rPr>
              <a:t> </a:t>
            </a:r>
            <a:r>
              <a:rPr lang="ca-ES" sz="2400" dirty="0" err="1">
                <a:latin typeface="Arial"/>
                <a:ea typeface="+mn-lt"/>
                <a:cs typeface="+mn-lt"/>
              </a:rPr>
              <a:t>madre</a:t>
            </a:r>
            <a:r>
              <a:rPr lang="ca-ES" sz="2400" dirty="0">
                <a:latin typeface="Arial"/>
                <a:ea typeface="+mn-lt"/>
                <a:cs typeface="+mn-lt"/>
              </a:rPr>
              <a:t> </a:t>
            </a:r>
            <a:r>
              <a:rPr lang="ca-ES" sz="2400" dirty="0" err="1">
                <a:latin typeface="Arial"/>
                <a:ea typeface="+mn-lt"/>
                <a:cs typeface="+mn-lt"/>
              </a:rPr>
              <a:t>adultas</a:t>
            </a:r>
            <a:endParaRPr lang="ca-ES" sz="2400" dirty="0">
              <a:latin typeface="Arial"/>
              <a:ea typeface="+mn-lt"/>
              <a:cs typeface="Arial"/>
            </a:endParaRPr>
          </a:p>
        </p:txBody>
      </p:sp>
      <p:pic>
        <p:nvPicPr>
          <p:cNvPr id="12" name="Imagen 11" descr="Imagen que contiene Texto&#10;&#10;Descripción generada automáticamente">
            <a:extLst>
              <a:ext uri="{FF2B5EF4-FFF2-40B4-BE49-F238E27FC236}">
                <a16:creationId xmlns:a16="http://schemas.microsoft.com/office/drawing/2014/main" id="{5C5F4460-267C-DFB6-C12C-A72CBD7396AC}"/>
              </a:ext>
            </a:extLst>
          </p:cNvPr>
          <p:cNvPicPr>
            <a:picLocks noChangeAspect="1"/>
          </p:cNvPicPr>
          <p:nvPr/>
        </p:nvPicPr>
        <p:blipFill>
          <a:blip r:embed="rId4"/>
          <a:stretch>
            <a:fillRect/>
          </a:stretch>
        </p:blipFill>
        <p:spPr>
          <a:xfrm>
            <a:off x="9563100" y="6140408"/>
            <a:ext cx="2095500" cy="349334"/>
          </a:xfrm>
          <a:prstGeom prst="rect">
            <a:avLst/>
          </a:prstGeom>
        </p:spPr>
      </p:pic>
      <p:pic>
        <p:nvPicPr>
          <p:cNvPr id="13" name="Imagen 12">
            <a:extLst>
              <a:ext uri="{FF2B5EF4-FFF2-40B4-BE49-F238E27FC236}">
                <a16:creationId xmlns:a16="http://schemas.microsoft.com/office/drawing/2014/main" id="{D4CD5668-EA27-065A-93CD-B80B1BFF49B2}"/>
              </a:ext>
            </a:extLst>
          </p:cNvPr>
          <p:cNvPicPr>
            <a:picLocks noChangeAspect="1"/>
          </p:cNvPicPr>
          <p:nvPr/>
        </p:nvPicPr>
        <p:blipFill>
          <a:blip r:embed="rId5"/>
          <a:stretch>
            <a:fillRect/>
          </a:stretch>
        </p:blipFill>
        <p:spPr>
          <a:xfrm>
            <a:off x="836613" y="1332971"/>
            <a:ext cx="1110192" cy="1146176"/>
          </a:xfrm>
          <a:prstGeom prst="rect">
            <a:avLst/>
          </a:prstGeom>
        </p:spPr>
      </p:pic>
      <p:sp>
        <p:nvSpPr>
          <p:cNvPr id="2" name="CuadroTexto 1">
            <a:extLst>
              <a:ext uri="{FF2B5EF4-FFF2-40B4-BE49-F238E27FC236}">
                <a16:creationId xmlns:a16="http://schemas.microsoft.com/office/drawing/2014/main" id="{021BECB8-2D3B-7B9B-29A0-B446B390EBDA}"/>
              </a:ext>
            </a:extLst>
          </p:cNvPr>
          <p:cNvSpPr txBox="1"/>
          <p:nvPr/>
        </p:nvSpPr>
        <p:spPr>
          <a:xfrm>
            <a:off x="5665000" y="4272072"/>
            <a:ext cx="2981025" cy="11318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Calibri"/>
              <a:buChar char="-"/>
            </a:pPr>
            <a:r>
              <a:rPr lang="ca-ES" sz="2400" dirty="0" err="1">
                <a:latin typeface="Arial"/>
                <a:ea typeface="+mn-lt"/>
                <a:cs typeface="Arial"/>
              </a:rPr>
              <a:t>Multipotentes</a:t>
            </a:r>
            <a:endParaRPr lang="ca-ES" sz="2400" dirty="0">
              <a:latin typeface="Arial"/>
              <a:ea typeface="+mn-lt"/>
              <a:cs typeface="Arial"/>
            </a:endParaRPr>
          </a:p>
          <a:p>
            <a:pPr marL="342900" indent="-342900">
              <a:lnSpc>
                <a:spcPct val="150000"/>
              </a:lnSpc>
              <a:buFont typeface="Calibri"/>
              <a:buChar char="-"/>
            </a:pPr>
            <a:r>
              <a:rPr lang="ca-ES" sz="2400" dirty="0" err="1">
                <a:latin typeface="Arial"/>
                <a:ea typeface="+mn-lt"/>
                <a:cs typeface="Arial"/>
              </a:rPr>
              <a:t>Pluripotentes</a:t>
            </a:r>
            <a:endParaRPr lang="ca-ES" sz="2400" dirty="0">
              <a:latin typeface="Arial"/>
              <a:ea typeface="+mn-lt"/>
              <a:cs typeface="Arial"/>
            </a:endParaRPr>
          </a:p>
        </p:txBody>
      </p:sp>
      <p:pic>
        <p:nvPicPr>
          <p:cNvPr id="4" name="Imagen 3" descr="Forma&#10;&#10;Descripción generada automáticamente">
            <a:extLst>
              <a:ext uri="{FF2B5EF4-FFF2-40B4-BE49-F238E27FC236}">
                <a16:creationId xmlns:a16="http://schemas.microsoft.com/office/drawing/2014/main" id="{89CE2539-A5C5-59D3-4BC3-A66037D76579}"/>
              </a:ext>
            </a:extLst>
          </p:cNvPr>
          <p:cNvPicPr>
            <a:picLocks noChangeAspect="1"/>
          </p:cNvPicPr>
          <p:nvPr/>
        </p:nvPicPr>
        <p:blipFill>
          <a:blip r:embed="rId6"/>
          <a:stretch>
            <a:fillRect/>
          </a:stretch>
        </p:blipFill>
        <p:spPr>
          <a:xfrm>
            <a:off x="8039630" y="4271433"/>
            <a:ext cx="885825" cy="1254125"/>
          </a:xfrm>
          <a:prstGeom prst="rect">
            <a:avLst/>
          </a:prstGeom>
        </p:spPr>
      </p:pic>
      <p:sp>
        <p:nvSpPr>
          <p:cNvPr id="8" name="CuadroTexto 7">
            <a:extLst>
              <a:ext uri="{FF2B5EF4-FFF2-40B4-BE49-F238E27FC236}">
                <a16:creationId xmlns:a16="http://schemas.microsoft.com/office/drawing/2014/main" id="{1C68473D-E1A3-AA46-41C3-72BBF6F0B73F}"/>
              </a:ext>
            </a:extLst>
          </p:cNvPr>
          <p:cNvSpPr txBox="1"/>
          <p:nvPr/>
        </p:nvSpPr>
        <p:spPr>
          <a:xfrm>
            <a:off x="1391709" y="2688600"/>
            <a:ext cx="311929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400" b="1" dirty="0">
                <a:latin typeface="Arial"/>
                <a:cs typeface="Calibri"/>
              </a:rPr>
              <a:t>¿Dónde las podemos obtener?</a:t>
            </a:r>
            <a:endParaRPr lang="es-ES" sz="2400" b="1" dirty="0">
              <a:latin typeface="Arial"/>
              <a:ea typeface="Calibri"/>
              <a:cs typeface="Calibri"/>
            </a:endParaRPr>
          </a:p>
        </p:txBody>
      </p:sp>
      <p:pic>
        <p:nvPicPr>
          <p:cNvPr id="14" name="Imagen 13" descr="Forma, Círculo&#10;&#10;Descripción generada automáticamente">
            <a:extLst>
              <a:ext uri="{FF2B5EF4-FFF2-40B4-BE49-F238E27FC236}">
                <a16:creationId xmlns:a16="http://schemas.microsoft.com/office/drawing/2014/main" id="{502887C3-763B-8E63-45C7-33EBA3B899A0}"/>
              </a:ext>
            </a:extLst>
          </p:cNvPr>
          <p:cNvPicPr>
            <a:picLocks noChangeAspect="1"/>
          </p:cNvPicPr>
          <p:nvPr/>
        </p:nvPicPr>
        <p:blipFill rotWithShape="1">
          <a:blip r:embed="rId7"/>
          <a:srcRect l="23595"/>
          <a:stretch/>
        </p:blipFill>
        <p:spPr>
          <a:xfrm>
            <a:off x="9246733" y="2379435"/>
            <a:ext cx="1306287" cy="1379009"/>
          </a:xfrm>
          <a:prstGeom prst="rect">
            <a:avLst/>
          </a:prstGeom>
        </p:spPr>
      </p:pic>
      <p:sp>
        <p:nvSpPr>
          <p:cNvPr id="7" name="CuadroTexto 1">
            <a:extLst>
              <a:ext uri="{FF2B5EF4-FFF2-40B4-BE49-F238E27FC236}">
                <a16:creationId xmlns:a16="http://schemas.microsoft.com/office/drawing/2014/main" id="{02069D49-88E4-5794-0EC1-1EFBDCFA74AA}"/>
              </a:ext>
            </a:extLst>
          </p:cNvPr>
          <p:cNvSpPr txBox="1"/>
          <p:nvPr/>
        </p:nvSpPr>
        <p:spPr>
          <a:xfrm>
            <a:off x="4415107" y="5648963"/>
            <a:ext cx="5382036" cy="5778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ca-ES" sz="2400" dirty="0" err="1">
                <a:latin typeface="Arial"/>
                <a:cs typeface="Calibri"/>
              </a:rPr>
              <a:t>Células</a:t>
            </a:r>
            <a:r>
              <a:rPr lang="ca-ES" sz="2400" dirty="0">
                <a:latin typeface="Arial"/>
                <a:cs typeface="Calibri"/>
              </a:rPr>
              <a:t> </a:t>
            </a:r>
            <a:r>
              <a:rPr lang="ca-ES" sz="2400" dirty="0" err="1">
                <a:latin typeface="Arial"/>
                <a:cs typeface="Calibri"/>
              </a:rPr>
              <a:t>pluripotentes</a:t>
            </a:r>
            <a:r>
              <a:rPr lang="ca-ES" sz="2400" dirty="0">
                <a:latin typeface="Arial"/>
                <a:cs typeface="Calibri"/>
              </a:rPr>
              <a:t> </a:t>
            </a:r>
            <a:r>
              <a:rPr lang="ca-ES" sz="2400" dirty="0" err="1">
                <a:latin typeface="Arial"/>
                <a:cs typeface="Calibri"/>
              </a:rPr>
              <a:t>inducidas</a:t>
            </a:r>
            <a:r>
              <a:rPr lang="ca-ES" sz="2400" dirty="0">
                <a:latin typeface="Arial"/>
                <a:cs typeface="Calibri"/>
              </a:rPr>
              <a:t> (</a:t>
            </a:r>
            <a:r>
              <a:rPr lang="ca-ES" sz="2400" dirty="0" err="1">
                <a:latin typeface="Arial"/>
                <a:cs typeface="Calibri"/>
              </a:rPr>
              <a:t>iPS</a:t>
            </a:r>
            <a:r>
              <a:rPr lang="ca-ES" sz="2400" dirty="0">
                <a:latin typeface="Arial"/>
                <a:cs typeface="Calibri"/>
              </a:rPr>
              <a:t>)</a:t>
            </a:r>
            <a:endParaRPr lang="ca-ES" sz="2400" dirty="0">
              <a:latin typeface="Arial"/>
              <a:ea typeface="+mn-lt"/>
              <a:cs typeface="+mn-lt"/>
            </a:endParaRPr>
          </a:p>
        </p:txBody>
      </p:sp>
      <p:pic>
        <p:nvPicPr>
          <p:cNvPr id="11" name="Imagen 10" descr="Diagrama&#10;&#10;Descripción generada automáticamente">
            <a:extLst>
              <a:ext uri="{FF2B5EF4-FFF2-40B4-BE49-F238E27FC236}">
                <a16:creationId xmlns:a16="http://schemas.microsoft.com/office/drawing/2014/main" id="{64C3E803-6A8D-AEE0-E67A-A2BF2AD65CE2}"/>
              </a:ext>
            </a:extLst>
          </p:cNvPr>
          <p:cNvPicPr>
            <a:picLocks noChangeAspect="1"/>
          </p:cNvPicPr>
          <p:nvPr/>
        </p:nvPicPr>
        <p:blipFill>
          <a:blip r:embed="rId8"/>
          <a:stretch>
            <a:fillRect/>
          </a:stretch>
        </p:blipFill>
        <p:spPr>
          <a:xfrm>
            <a:off x="1498910" y="4148666"/>
            <a:ext cx="2801847" cy="2328334"/>
          </a:xfrm>
          <a:prstGeom prst="rect">
            <a:avLst/>
          </a:prstGeom>
        </p:spPr>
      </p:pic>
      <p:sp>
        <p:nvSpPr>
          <p:cNvPr id="15" name="Título 1">
            <a:extLst>
              <a:ext uri="{FF2B5EF4-FFF2-40B4-BE49-F238E27FC236}">
                <a16:creationId xmlns:a16="http://schemas.microsoft.com/office/drawing/2014/main" id="{3FFF9FD9-DE66-AE37-ECDC-BD574D6525E1}"/>
              </a:ext>
            </a:extLst>
          </p:cNvPr>
          <p:cNvSpPr>
            <a:spLocks noGrp="1"/>
          </p:cNvSpPr>
          <p:nvPr/>
        </p:nvSpPr>
        <p:spPr>
          <a:xfrm>
            <a:off x="838200" y="365125"/>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400" b="1" dirty="0">
                <a:latin typeface="Arial"/>
                <a:ea typeface="Calibri Light"/>
                <a:cs typeface="Calibri Light"/>
              </a:rPr>
              <a:t>Formar </a:t>
            </a:r>
            <a:r>
              <a:rPr lang="ca-ES" sz="3400" b="1" dirty="0" err="1">
                <a:latin typeface="Arial"/>
                <a:ea typeface="Calibri Light"/>
                <a:cs typeface="Calibri Light"/>
              </a:rPr>
              <a:t>órganos</a:t>
            </a:r>
            <a:r>
              <a:rPr lang="ca-ES" sz="3400" b="1" dirty="0">
                <a:latin typeface="Arial"/>
                <a:ea typeface="Calibri Light"/>
                <a:cs typeface="Calibri Light"/>
              </a:rPr>
              <a:t> en el </a:t>
            </a:r>
            <a:r>
              <a:rPr lang="ca-ES" sz="3400" b="1" dirty="0" err="1">
                <a:latin typeface="Arial"/>
                <a:ea typeface="Calibri Light"/>
                <a:cs typeface="Calibri Light"/>
              </a:rPr>
              <a:t>laboratorio</a:t>
            </a:r>
            <a:endParaRPr lang="ca-ES" sz="3400" b="1" dirty="0">
              <a:latin typeface="Arial"/>
              <a:ea typeface="Calibri Light"/>
              <a:cs typeface="Calibri Light"/>
            </a:endParaRPr>
          </a:p>
        </p:txBody>
      </p:sp>
    </p:spTree>
    <p:extLst>
      <p:ext uri="{BB962C8B-B14F-4D97-AF65-F5344CB8AC3E}">
        <p14:creationId xmlns:p14="http://schemas.microsoft.com/office/powerpoint/2010/main" val="42498598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6D8881F-C5A5-9891-C0D5-9EAAA9ABB164}"/>
              </a:ext>
            </a:extLst>
          </p:cNvPr>
          <p:cNvPicPr>
            <a:picLocks noChangeAspect="1"/>
          </p:cNvPicPr>
          <p:nvPr/>
        </p:nvPicPr>
        <p:blipFill>
          <a:blip r:embed="rId3"/>
          <a:stretch>
            <a:fillRect/>
          </a:stretch>
        </p:blipFill>
        <p:spPr>
          <a:xfrm>
            <a:off x="3202538" y="1033492"/>
            <a:ext cx="5781413" cy="4785264"/>
          </a:xfrm>
          <a:prstGeom prst="rect">
            <a:avLst/>
          </a:prstGeom>
        </p:spPr>
      </p:pic>
      <p:sp>
        <p:nvSpPr>
          <p:cNvPr id="3" name="CuadroTexto 2">
            <a:extLst>
              <a:ext uri="{FF2B5EF4-FFF2-40B4-BE49-F238E27FC236}">
                <a16:creationId xmlns:a16="http://schemas.microsoft.com/office/drawing/2014/main" id="{39DA2EDD-F2A1-4992-C25E-F46B12D5DA41}"/>
              </a:ext>
            </a:extLst>
          </p:cNvPr>
          <p:cNvSpPr txBox="1"/>
          <p:nvPr/>
        </p:nvSpPr>
        <p:spPr>
          <a:xfrm>
            <a:off x="8223130" y="6083299"/>
            <a:ext cx="230505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a:latin typeface="Arial"/>
                <a:cs typeface="Calibri"/>
              </a:rPr>
              <a:t>Octubre 2012</a:t>
            </a:r>
            <a:endParaRPr lang="ca-ES" sz="2400">
              <a:latin typeface="Arial"/>
              <a:ea typeface="Calibri"/>
              <a:cs typeface="Calibri"/>
            </a:endParaRPr>
          </a:p>
        </p:txBody>
      </p:sp>
    </p:spTree>
    <p:extLst>
      <p:ext uri="{BB962C8B-B14F-4D97-AF65-F5344CB8AC3E}">
        <p14:creationId xmlns:p14="http://schemas.microsoft.com/office/powerpoint/2010/main" val="18334450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87D5CE-D437-D679-7A85-65D135D07E9D}"/>
              </a:ext>
            </a:extLst>
          </p:cNvPr>
          <p:cNvSpPr>
            <a:spLocks noGrp="1"/>
          </p:cNvSpPr>
          <p:nvPr/>
        </p:nvSpPr>
        <p:spPr>
          <a:xfrm>
            <a:off x="565068" y="365125"/>
            <a:ext cx="10515600" cy="1020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sp>
        <p:nvSpPr>
          <p:cNvPr id="3" name="Título 1">
            <a:extLst>
              <a:ext uri="{FF2B5EF4-FFF2-40B4-BE49-F238E27FC236}">
                <a16:creationId xmlns:a16="http://schemas.microsoft.com/office/drawing/2014/main" id="{43C07A46-1EBE-4854-012A-0B58B1921282}"/>
              </a:ext>
            </a:extLst>
          </p:cNvPr>
          <p:cNvSpPr txBox="1">
            <a:spLocks/>
          </p:cNvSpPr>
          <p:nvPr/>
        </p:nvSpPr>
        <p:spPr>
          <a:xfrm>
            <a:off x="7851774" y="1717674"/>
            <a:ext cx="2552700" cy="744538"/>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Actualmente</a:t>
            </a:r>
            <a:r>
              <a:rPr lang="ca-ES" sz="2400" dirty="0">
                <a:latin typeface="Arial"/>
                <a:ea typeface="Calibri Light"/>
                <a:cs typeface="Calibri Light"/>
              </a:rPr>
              <a:t>...</a:t>
            </a:r>
            <a:endParaRPr lang="es-ES" sz="2400" dirty="0">
              <a:latin typeface="Arial"/>
            </a:endParaRPr>
          </a:p>
        </p:txBody>
      </p:sp>
      <p:sp>
        <p:nvSpPr>
          <p:cNvPr id="4" name="Título 1">
            <a:extLst>
              <a:ext uri="{FF2B5EF4-FFF2-40B4-BE49-F238E27FC236}">
                <a16:creationId xmlns:a16="http://schemas.microsoft.com/office/drawing/2014/main" id="{77225C11-8190-6169-2568-624A1DA33567}"/>
              </a:ext>
            </a:extLst>
          </p:cNvPr>
          <p:cNvSpPr txBox="1">
            <a:spLocks/>
          </p:cNvSpPr>
          <p:nvPr/>
        </p:nvSpPr>
        <p:spPr>
          <a:xfrm>
            <a:off x="942974" y="1692274"/>
            <a:ext cx="2838450" cy="750888"/>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Desde</a:t>
            </a:r>
            <a:r>
              <a:rPr lang="ca-ES" sz="2400" dirty="0">
                <a:latin typeface="Arial"/>
                <a:ea typeface="Calibri Light"/>
                <a:cs typeface="Calibri Light"/>
              </a:rPr>
              <a:t> 1885...</a:t>
            </a:r>
            <a:endParaRPr lang="es-ES" sz="2400" dirty="0">
              <a:latin typeface="Arial"/>
              <a:cs typeface="Calibri Light"/>
            </a:endParaRPr>
          </a:p>
        </p:txBody>
      </p:sp>
      <p:sp>
        <p:nvSpPr>
          <p:cNvPr id="5" name="Título 1">
            <a:extLst>
              <a:ext uri="{FF2B5EF4-FFF2-40B4-BE49-F238E27FC236}">
                <a16:creationId xmlns:a16="http://schemas.microsoft.com/office/drawing/2014/main" id="{9143BCF1-3C1B-36ED-0CD8-A27ECC98DA03}"/>
              </a:ext>
            </a:extLst>
          </p:cNvPr>
          <p:cNvSpPr txBox="1">
            <a:spLocks/>
          </p:cNvSpPr>
          <p:nvPr/>
        </p:nvSpPr>
        <p:spPr>
          <a:xfrm>
            <a:off x="942974" y="2441574"/>
            <a:ext cx="3238500" cy="7572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Cultivos</a:t>
            </a:r>
            <a:r>
              <a:rPr lang="ca-ES" sz="2400" dirty="0">
                <a:latin typeface="Arial"/>
                <a:ea typeface="Calibri Light"/>
                <a:cs typeface="Calibri Light"/>
              </a:rPr>
              <a:t> </a:t>
            </a:r>
            <a:r>
              <a:rPr lang="ca-ES" sz="2400" dirty="0" err="1">
                <a:latin typeface="Arial"/>
                <a:ea typeface="Calibri Light"/>
                <a:cs typeface="Calibri Light"/>
              </a:rPr>
              <a:t>celulares</a:t>
            </a:r>
            <a:r>
              <a:rPr lang="ca-ES" sz="2400" dirty="0">
                <a:latin typeface="Arial"/>
                <a:ea typeface="Calibri Light"/>
                <a:cs typeface="Calibri Light"/>
              </a:rPr>
              <a:t> 2D</a:t>
            </a:r>
            <a:endParaRPr lang="es-ES" sz="2400" dirty="0">
              <a:latin typeface="Arial"/>
            </a:endParaRPr>
          </a:p>
        </p:txBody>
      </p:sp>
      <p:sp>
        <p:nvSpPr>
          <p:cNvPr id="6" name="Título 1">
            <a:extLst>
              <a:ext uri="{FF2B5EF4-FFF2-40B4-BE49-F238E27FC236}">
                <a16:creationId xmlns:a16="http://schemas.microsoft.com/office/drawing/2014/main" id="{24469010-982D-6A5A-91A6-4B70B3025DA1}"/>
              </a:ext>
            </a:extLst>
          </p:cNvPr>
          <p:cNvSpPr txBox="1">
            <a:spLocks/>
          </p:cNvSpPr>
          <p:nvPr/>
        </p:nvSpPr>
        <p:spPr>
          <a:xfrm>
            <a:off x="7851774" y="2451099"/>
            <a:ext cx="2552700" cy="744538"/>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Bioimpresión</a:t>
            </a:r>
            <a:r>
              <a:rPr lang="ca-ES" sz="2400" dirty="0">
                <a:latin typeface="Arial"/>
                <a:ea typeface="Calibri Light"/>
                <a:cs typeface="Calibri Light"/>
              </a:rPr>
              <a:t> 3D</a:t>
            </a:r>
            <a:endParaRPr lang="es-ES" sz="2400" dirty="0">
              <a:latin typeface="Arial"/>
            </a:endParaRPr>
          </a:p>
        </p:txBody>
      </p:sp>
      <p:pic>
        <p:nvPicPr>
          <p:cNvPr id="7" name="Imagen 6" descr="Cultivos Celulares: una alternativa para realizar estudios en Inmunología">
            <a:extLst>
              <a:ext uri="{FF2B5EF4-FFF2-40B4-BE49-F238E27FC236}">
                <a16:creationId xmlns:a16="http://schemas.microsoft.com/office/drawing/2014/main" id="{EB722382-F1E2-2702-5E11-7C2B9151B215}"/>
              </a:ext>
            </a:extLst>
          </p:cNvPr>
          <p:cNvPicPr>
            <a:picLocks noChangeAspect="1"/>
          </p:cNvPicPr>
          <p:nvPr/>
        </p:nvPicPr>
        <p:blipFill>
          <a:blip r:embed="rId3"/>
          <a:stretch>
            <a:fillRect/>
          </a:stretch>
        </p:blipFill>
        <p:spPr>
          <a:xfrm>
            <a:off x="942975" y="3620770"/>
            <a:ext cx="3524250" cy="2013585"/>
          </a:xfrm>
          <a:prstGeom prst="rect">
            <a:avLst/>
          </a:prstGeom>
        </p:spPr>
      </p:pic>
      <p:pic>
        <p:nvPicPr>
          <p:cNvPr id="8" name="Imagen 7" descr="Gráfico, Gráfico radial&#10;&#10;Descripción generada automáticamente">
            <a:extLst>
              <a:ext uri="{FF2B5EF4-FFF2-40B4-BE49-F238E27FC236}">
                <a16:creationId xmlns:a16="http://schemas.microsoft.com/office/drawing/2014/main" id="{A44C8AE3-B65A-44ED-76D3-0B92D2F19DA0}"/>
              </a:ext>
            </a:extLst>
          </p:cNvPr>
          <p:cNvPicPr>
            <a:picLocks noChangeAspect="1"/>
          </p:cNvPicPr>
          <p:nvPr/>
        </p:nvPicPr>
        <p:blipFill>
          <a:blip r:embed="rId4"/>
          <a:stretch>
            <a:fillRect/>
          </a:stretch>
        </p:blipFill>
        <p:spPr>
          <a:xfrm>
            <a:off x="4672013" y="3472642"/>
            <a:ext cx="2847975" cy="2311400"/>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7A270123-FA64-DC7A-8696-51E4FF5F9CB4}"/>
              </a:ext>
            </a:extLst>
          </p:cNvPr>
          <p:cNvPicPr>
            <a:picLocks noChangeAspect="1"/>
          </p:cNvPicPr>
          <p:nvPr/>
        </p:nvPicPr>
        <p:blipFill>
          <a:blip r:embed="rId5"/>
          <a:stretch>
            <a:fillRect/>
          </a:stretch>
        </p:blipFill>
        <p:spPr>
          <a:xfrm>
            <a:off x="9563100" y="6140408"/>
            <a:ext cx="2095500" cy="349334"/>
          </a:xfrm>
          <a:prstGeom prst="rect">
            <a:avLst/>
          </a:prstGeom>
        </p:spPr>
      </p:pic>
      <p:pic>
        <p:nvPicPr>
          <p:cNvPr id="10" name="Imagen 9">
            <a:extLst>
              <a:ext uri="{FF2B5EF4-FFF2-40B4-BE49-F238E27FC236}">
                <a16:creationId xmlns:a16="http://schemas.microsoft.com/office/drawing/2014/main" id="{C7AAAC12-9DD2-324E-0E59-9EF1992E11D4}"/>
              </a:ext>
            </a:extLst>
          </p:cNvPr>
          <p:cNvPicPr>
            <a:picLocks noChangeAspect="1"/>
          </p:cNvPicPr>
          <p:nvPr/>
        </p:nvPicPr>
        <p:blipFill rotWithShape="1">
          <a:blip r:embed="rId6"/>
          <a:srcRect l="12939" t="5603" b="7759"/>
          <a:stretch/>
        </p:blipFill>
        <p:spPr>
          <a:xfrm>
            <a:off x="7850010" y="3352799"/>
            <a:ext cx="3427592" cy="2552703"/>
          </a:xfrm>
          <a:prstGeom prst="rect">
            <a:avLst/>
          </a:prstGeom>
        </p:spPr>
      </p:pic>
    </p:spTree>
    <p:extLst>
      <p:ext uri="{BB962C8B-B14F-4D97-AF65-F5344CB8AC3E}">
        <p14:creationId xmlns:p14="http://schemas.microsoft.com/office/powerpoint/2010/main" val="323069301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A231A99-2EF0-9D94-9392-19CDA436EE2C}"/>
              </a:ext>
            </a:extLst>
          </p:cNvPr>
          <p:cNvSpPr txBox="1">
            <a:spLocks/>
          </p:cNvSpPr>
          <p:nvPr/>
        </p:nvSpPr>
        <p:spPr>
          <a:xfrm>
            <a:off x="6031675" y="1663699"/>
            <a:ext cx="6160325" cy="588963"/>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err="1">
                <a:latin typeface="Arial"/>
                <a:ea typeface="Calibri Light"/>
                <a:cs typeface="Calibri Light"/>
              </a:rPr>
              <a:t>Parecido</a:t>
            </a:r>
            <a:r>
              <a:rPr lang="ca-ES" sz="2200" dirty="0">
                <a:latin typeface="Arial"/>
                <a:ea typeface="Calibri Light"/>
                <a:cs typeface="Calibri Light"/>
              </a:rPr>
              <a:t> a los </a:t>
            </a:r>
            <a:r>
              <a:rPr lang="ca-ES" sz="2200" dirty="0" err="1">
                <a:latin typeface="Arial"/>
                <a:ea typeface="Calibri Light"/>
                <a:cs typeface="Calibri Light"/>
              </a:rPr>
              <a:t>pasos</a:t>
            </a:r>
            <a:r>
              <a:rPr lang="ca-ES" sz="2200" dirty="0">
                <a:latin typeface="Arial"/>
                <a:ea typeface="Calibri Light"/>
                <a:cs typeface="Calibri Light"/>
              </a:rPr>
              <a:t> para </a:t>
            </a:r>
            <a:r>
              <a:rPr lang="ca-ES" sz="2200" dirty="0" err="1">
                <a:latin typeface="Arial"/>
                <a:ea typeface="Calibri Light"/>
                <a:cs typeface="Calibri Light"/>
              </a:rPr>
              <a:t>hacer</a:t>
            </a:r>
            <a:r>
              <a:rPr lang="ca-ES" sz="2200" dirty="0">
                <a:latin typeface="Arial"/>
                <a:ea typeface="Calibri Light"/>
                <a:cs typeface="Calibri Light"/>
              </a:rPr>
              <a:t> un pastel...</a:t>
            </a:r>
            <a:endParaRPr lang="es-ES" sz="2200" dirty="0">
              <a:latin typeface="Arial"/>
            </a:endParaRPr>
          </a:p>
        </p:txBody>
      </p:sp>
      <p:pic>
        <p:nvPicPr>
          <p:cNvPr id="6" name="Imagen 5" descr="Imagen que contiene Texto&#10;&#10;Descripción generada automáticamente">
            <a:extLst>
              <a:ext uri="{FF2B5EF4-FFF2-40B4-BE49-F238E27FC236}">
                <a16:creationId xmlns:a16="http://schemas.microsoft.com/office/drawing/2014/main" id="{75C7212C-B64F-265C-6F1A-603AF56946B6}"/>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7" name="Título 1">
            <a:extLst>
              <a:ext uri="{FF2B5EF4-FFF2-40B4-BE49-F238E27FC236}">
                <a16:creationId xmlns:a16="http://schemas.microsoft.com/office/drawing/2014/main" id="{BE94AF3B-BA36-BE6A-7ADE-8715B3A65E26}"/>
              </a:ext>
            </a:extLst>
          </p:cNvPr>
          <p:cNvSpPr txBox="1">
            <a:spLocks/>
          </p:cNvSpPr>
          <p:nvPr/>
        </p:nvSpPr>
        <p:spPr>
          <a:xfrm>
            <a:off x="2084799" y="1587498"/>
            <a:ext cx="2676525" cy="741363"/>
          </a:xfrm>
          <a:prstGeom prst="rect">
            <a:avLst/>
          </a:prstGeom>
        </p:spPr>
        <p:txBody>
          <a:bodyPr vert="horz" lIns="91440" tIns="45720" rIns="91440" bIns="45720" rtlCol="0" anchor="ctr">
            <a:norm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a:latin typeface="Arial"/>
                <a:ea typeface="Calibri Light"/>
                <a:cs typeface="Calibri Light"/>
              </a:rPr>
              <a:t>Bastida + </a:t>
            </a:r>
            <a:r>
              <a:rPr lang="ca-ES" sz="2200" dirty="0" err="1">
                <a:latin typeface="Arial"/>
                <a:ea typeface="Calibri Light"/>
                <a:cs typeface="Calibri Light"/>
              </a:rPr>
              <a:t>células</a:t>
            </a:r>
            <a:endParaRPr lang="es-ES" sz="2200" dirty="0">
              <a:latin typeface="Arial"/>
            </a:endParaRPr>
          </a:p>
        </p:txBody>
      </p:sp>
      <p:pic>
        <p:nvPicPr>
          <p:cNvPr id="8" name="Imagen 7" descr="Imagen que contiene tabla, diferente, cuarto, pastel&#10;&#10;Descripción generada automáticamente">
            <a:extLst>
              <a:ext uri="{FF2B5EF4-FFF2-40B4-BE49-F238E27FC236}">
                <a16:creationId xmlns:a16="http://schemas.microsoft.com/office/drawing/2014/main" id="{08AC3237-9C5D-E712-0D62-64D2C6DA7708}"/>
              </a:ext>
            </a:extLst>
          </p:cNvPr>
          <p:cNvPicPr>
            <a:picLocks noChangeAspect="1"/>
          </p:cNvPicPr>
          <p:nvPr/>
        </p:nvPicPr>
        <p:blipFill rotWithShape="1">
          <a:blip r:embed="rId4"/>
          <a:srcRect l="8531" r="10526" b="304"/>
          <a:stretch/>
        </p:blipFill>
        <p:spPr>
          <a:xfrm>
            <a:off x="967264" y="2165155"/>
            <a:ext cx="4185729" cy="3439989"/>
          </a:xfrm>
          <a:prstGeom prst="rect">
            <a:avLst/>
          </a:prstGeom>
        </p:spPr>
      </p:pic>
      <p:sp>
        <p:nvSpPr>
          <p:cNvPr id="9" name="Título 1">
            <a:extLst>
              <a:ext uri="{FF2B5EF4-FFF2-40B4-BE49-F238E27FC236}">
                <a16:creationId xmlns:a16="http://schemas.microsoft.com/office/drawing/2014/main" id="{2A1EC40B-0A90-98F0-AC20-E731192B7EB1}"/>
              </a:ext>
            </a:extLst>
          </p:cNvPr>
          <p:cNvSpPr txBox="1">
            <a:spLocks/>
          </p:cNvSpPr>
          <p:nvPr/>
        </p:nvSpPr>
        <p:spPr>
          <a:xfrm>
            <a:off x="920749" y="5664199"/>
            <a:ext cx="4670425" cy="7318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1100" dirty="0">
                <a:solidFill>
                  <a:srgbClr val="000000"/>
                </a:solidFill>
                <a:latin typeface="Arial"/>
                <a:ea typeface="Calibri"/>
                <a:cs typeface="Calibri"/>
              </a:rPr>
              <a:t>Fuente: </a:t>
            </a:r>
            <a:r>
              <a:rPr lang="ca-ES" sz="1100" dirty="0" err="1">
                <a:solidFill>
                  <a:srgbClr val="000000"/>
                </a:solidFill>
                <a:latin typeface="Arial"/>
                <a:ea typeface="Calibri"/>
                <a:cs typeface="Calibri"/>
              </a:rPr>
              <a:t>Jahani</a:t>
            </a:r>
            <a:r>
              <a:rPr lang="ca-ES" sz="1100" dirty="0">
                <a:solidFill>
                  <a:srgbClr val="000000"/>
                </a:solidFill>
                <a:latin typeface="Arial"/>
                <a:ea typeface="Calibri"/>
                <a:cs typeface="Calibri"/>
              </a:rPr>
              <a:t>, B., </a:t>
            </a:r>
            <a:r>
              <a:rPr lang="ca-ES" sz="1100" dirty="0" err="1">
                <a:solidFill>
                  <a:srgbClr val="000000"/>
                </a:solidFill>
                <a:latin typeface="Arial"/>
                <a:ea typeface="Calibri"/>
                <a:cs typeface="Calibri"/>
              </a:rPr>
              <a:t>Wang</a:t>
            </a:r>
            <a:r>
              <a:rPr lang="ca-ES" sz="1100" dirty="0">
                <a:solidFill>
                  <a:srgbClr val="000000"/>
                </a:solidFill>
                <a:latin typeface="Arial"/>
                <a:ea typeface="Calibri"/>
                <a:cs typeface="Calibri"/>
              </a:rPr>
              <a:t>, X., &amp; Brooks, A. (2020). </a:t>
            </a:r>
            <a:r>
              <a:rPr lang="ca-ES" sz="1100" dirty="0" err="1">
                <a:solidFill>
                  <a:srgbClr val="000000"/>
                </a:solidFill>
                <a:latin typeface="Arial"/>
                <a:ea typeface="Calibri"/>
                <a:cs typeface="Calibri"/>
              </a:rPr>
              <a:t>Additive</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Manufacturing</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Techniques</a:t>
            </a:r>
            <a:r>
              <a:rPr lang="ca-ES" sz="1100" dirty="0">
                <a:solidFill>
                  <a:srgbClr val="000000"/>
                </a:solidFill>
                <a:latin typeface="Arial"/>
                <a:ea typeface="Calibri"/>
                <a:cs typeface="Calibri"/>
              </a:rPr>
              <a:t> for </a:t>
            </a:r>
            <a:r>
              <a:rPr lang="ca-ES" sz="1100" dirty="0" err="1">
                <a:solidFill>
                  <a:srgbClr val="000000"/>
                </a:solidFill>
                <a:latin typeface="Arial"/>
                <a:ea typeface="Calibri"/>
                <a:cs typeface="Calibri"/>
              </a:rPr>
              <a:t>Fabrication</a:t>
            </a:r>
            <a:r>
              <a:rPr lang="ca-ES" sz="1100" dirty="0">
                <a:solidFill>
                  <a:srgbClr val="000000"/>
                </a:solidFill>
                <a:latin typeface="Arial"/>
                <a:ea typeface="Calibri"/>
                <a:cs typeface="Calibri"/>
              </a:rPr>
              <a:t> of </a:t>
            </a:r>
            <a:r>
              <a:rPr lang="ca-ES" sz="1100" dirty="0" err="1">
                <a:solidFill>
                  <a:srgbClr val="000000"/>
                </a:solidFill>
                <a:latin typeface="Arial"/>
                <a:ea typeface="Calibri"/>
                <a:cs typeface="Calibri"/>
              </a:rPr>
              <a:t>Bone</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Scaffolds</a:t>
            </a:r>
            <a:r>
              <a:rPr lang="ca-ES" sz="1100" dirty="0">
                <a:solidFill>
                  <a:srgbClr val="000000"/>
                </a:solidFill>
                <a:latin typeface="Arial"/>
                <a:ea typeface="Calibri"/>
                <a:cs typeface="Calibri"/>
              </a:rPr>
              <a:t> for </a:t>
            </a:r>
            <a:r>
              <a:rPr lang="ca-ES" sz="1100" dirty="0" err="1">
                <a:solidFill>
                  <a:srgbClr val="000000"/>
                </a:solidFill>
                <a:latin typeface="Arial"/>
                <a:ea typeface="Calibri"/>
                <a:cs typeface="Calibri"/>
              </a:rPr>
              <a:t>Tissue</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Engineering</a:t>
            </a:r>
            <a:r>
              <a:rPr lang="ca-ES" sz="1100" dirty="0">
                <a:solidFill>
                  <a:srgbClr val="000000"/>
                </a:solidFill>
                <a:latin typeface="Arial"/>
                <a:ea typeface="Calibri"/>
                <a:cs typeface="Calibri"/>
              </a:rPr>
              <a:t> Applications. </a:t>
            </a:r>
            <a:r>
              <a:rPr lang="ca-ES" sz="1100" i="1" dirty="0">
                <a:solidFill>
                  <a:srgbClr val="000000"/>
                </a:solidFill>
                <a:latin typeface="Arial"/>
                <a:ea typeface="Calibri"/>
                <a:cs typeface="Calibri"/>
              </a:rPr>
              <a:t>Recent </a:t>
            </a:r>
            <a:r>
              <a:rPr lang="ca-ES" sz="1100" i="1" dirty="0" err="1">
                <a:solidFill>
                  <a:srgbClr val="000000"/>
                </a:solidFill>
                <a:latin typeface="Arial"/>
                <a:ea typeface="Calibri"/>
                <a:cs typeface="Calibri"/>
              </a:rPr>
              <a:t>Progress</a:t>
            </a:r>
            <a:r>
              <a:rPr lang="ca-ES" sz="1100" i="1" dirty="0">
                <a:solidFill>
                  <a:srgbClr val="000000"/>
                </a:solidFill>
                <a:latin typeface="Arial"/>
                <a:ea typeface="Calibri"/>
                <a:cs typeface="Calibri"/>
              </a:rPr>
              <a:t> in Materials</a:t>
            </a:r>
            <a:r>
              <a:rPr lang="ca-ES" sz="1100" dirty="0">
                <a:solidFill>
                  <a:srgbClr val="000000"/>
                </a:solidFill>
                <a:latin typeface="Arial"/>
                <a:ea typeface="Calibri"/>
                <a:cs typeface="Calibri"/>
              </a:rPr>
              <a:t>, </a:t>
            </a:r>
            <a:r>
              <a:rPr lang="ca-ES" sz="1100" i="1" dirty="0">
                <a:solidFill>
                  <a:srgbClr val="000000"/>
                </a:solidFill>
                <a:latin typeface="Arial"/>
                <a:ea typeface="Calibri"/>
                <a:cs typeface="Calibri"/>
              </a:rPr>
              <a:t>2</a:t>
            </a:r>
            <a:r>
              <a:rPr lang="ca-ES" sz="1100" dirty="0">
                <a:solidFill>
                  <a:srgbClr val="000000"/>
                </a:solidFill>
                <a:latin typeface="Arial"/>
                <a:ea typeface="Calibri"/>
                <a:cs typeface="Calibri"/>
              </a:rPr>
              <a:t>(3), 1–41. </a:t>
            </a:r>
            <a:endParaRPr lang="ca-ES" sz="1100" dirty="0">
              <a:latin typeface="Arial"/>
              <a:ea typeface="Calibri"/>
              <a:cs typeface="Calibri"/>
            </a:endParaRPr>
          </a:p>
        </p:txBody>
      </p:sp>
      <p:pic>
        <p:nvPicPr>
          <p:cNvPr id="2" name="Imagen 1">
            <a:extLst>
              <a:ext uri="{FF2B5EF4-FFF2-40B4-BE49-F238E27FC236}">
                <a16:creationId xmlns:a16="http://schemas.microsoft.com/office/drawing/2014/main" id="{4675D905-741D-76E3-8886-52731B0F2F61}"/>
              </a:ext>
            </a:extLst>
          </p:cNvPr>
          <p:cNvPicPr>
            <a:picLocks noChangeAspect="1"/>
          </p:cNvPicPr>
          <p:nvPr/>
        </p:nvPicPr>
        <p:blipFill>
          <a:blip r:embed="rId5"/>
          <a:stretch>
            <a:fillRect/>
          </a:stretch>
        </p:blipFill>
        <p:spPr>
          <a:xfrm>
            <a:off x="7348538" y="2181225"/>
            <a:ext cx="2962275" cy="3848100"/>
          </a:xfrm>
          <a:prstGeom prst="rect">
            <a:avLst/>
          </a:prstGeom>
        </p:spPr>
      </p:pic>
      <p:sp>
        <p:nvSpPr>
          <p:cNvPr id="4" name="Título 1">
            <a:extLst>
              <a:ext uri="{FF2B5EF4-FFF2-40B4-BE49-F238E27FC236}">
                <a16:creationId xmlns:a16="http://schemas.microsoft.com/office/drawing/2014/main" id="{C72E669E-8D2E-55B8-3E05-E429DF98D463}"/>
              </a:ext>
            </a:extLst>
          </p:cNvPr>
          <p:cNvSpPr>
            <a:spLocks noGrp="1"/>
          </p:cNvSpPr>
          <p:nvPr/>
        </p:nvSpPr>
        <p:spPr>
          <a:xfrm>
            <a:off x="565068" y="365125"/>
            <a:ext cx="10515600" cy="1020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spTree>
    <p:extLst>
      <p:ext uri="{BB962C8B-B14F-4D97-AF65-F5344CB8AC3E}">
        <p14:creationId xmlns:p14="http://schemas.microsoft.com/office/powerpoint/2010/main" val="10974745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nterfaz de usuario gráfica, Texto&#10;&#10;Descripción generada automáticamente">
            <a:extLst>
              <a:ext uri="{FF2B5EF4-FFF2-40B4-BE49-F238E27FC236}">
                <a16:creationId xmlns:a16="http://schemas.microsoft.com/office/drawing/2014/main" id="{FF52D49A-67F8-D2E0-5BAB-53F09D840188}"/>
              </a:ext>
            </a:extLst>
          </p:cNvPr>
          <p:cNvPicPr>
            <a:picLocks noChangeAspect="1"/>
          </p:cNvPicPr>
          <p:nvPr/>
        </p:nvPicPr>
        <p:blipFill>
          <a:blip r:embed="rId3"/>
          <a:stretch>
            <a:fillRect/>
          </a:stretch>
        </p:blipFill>
        <p:spPr>
          <a:xfrm>
            <a:off x="2621848" y="2234469"/>
            <a:ext cx="6508750" cy="3609975"/>
          </a:xfrm>
          <a:prstGeom prst="rect">
            <a:avLst/>
          </a:prstGeom>
        </p:spPr>
      </p:pic>
      <p:sp>
        <p:nvSpPr>
          <p:cNvPr id="3" name="CuadroTexto 6">
            <a:extLst>
              <a:ext uri="{FF2B5EF4-FFF2-40B4-BE49-F238E27FC236}">
                <a16:creationId xmlns:a16="http://schemas.microsoft.com/office/drawing/2014/main" id="{C694989D-00D1-FD1F-422D-7F6F40299BBE}"/>
              </a:ext>
            </a:extLst>
          </p:cNvPr>
          <p:cNvSpPr txBox="1"/>
          <p:nvPr/>
        </p:nvSpPr>
        <p:spPr>
          <a:xfrm>
            <a:off x="7089569" y="5844444"/>
            <a:ext cx="294134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s-ES" sz="2400" dirty="0">
                <a:latin typeface="Arial"/>
                <a:ea typeface="Calibri"/>
                <a:cs typeface="Calibri"/>
              </a:rPr>
              <a:t>Septiembre 2023</a:t>
            </a:r>
          </a:p>
        </p:txBody>
      </p:sp>
      <p:sp>
        <p:nvSpPr>
          <p:cNvPr id="5" name="Título 1">
            <a:extLst>
              <a:ext uri="{FF2B5EF4-FFF2-40B4-BE49-F238E27FC236}">
                <a16:creationId xmlns:a16="http://schemas.microsoft.com/office/drawing/2014/main" id="{7EC66759-FDA1-F71E-0E06-82CCE489C733}"/>
              </a:ext>
            </a:extLst>
          </p:cNvPr>
          <p:cNvSpPr txBox="1">
            <a:spLocks/>
          </p:cNvSpPr>
          <p:nvPr/>
        </p:nvSpPr>
        <p:spPr>
          <a:xfrm>
            <a:off x="850899" y="1435099"/>
            <a:ext cx="10050649" cy="601663"/>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a:latin typeface="Arial"/>
                <a:ea typeface="Calibri Light"/>
                <a:cs typeface="Calibri Light"/>
              </a:rPr>
              <a:t>O en </a:t>
            </a:r>
            <a:r>
              <a:rPr lang="ca-ES" sz="2400" dirty="0" err="1">
                <a:latin typeface="Arial"/>
                <a:ea typeface="Calibri Light"/>
                <a:cs typeface="Calibri Light"/>
              </a:rPr>
              <a:t>algunos</a:t>
            </a:r>
            <a:r>
              <a:rPr lang="ca-ES" sz="2400" dirty="0">
                <a:latin typeface="Arial"/>
                <a:ea typeface="Calibri Light"/>
                <a:cs typeface="Calibri Light"/>
              </a:rPr>
              <a:t> casos esta bastida </a:t>
            </a:r>
            <a:r>
              <a:rPr lang="ca-ES" sz="2400" dirty="0" err="1">
                <a:latin typeface="Arial"/>
                <a:ea typeface="Calibri Light"/>
                <a:cs typeface="Calibri Light"/>
              </a:rPr>
              <a:t>puede</a:t>
            </a:r>
            <a:r>
              <a:rPr lang="ca-ES" sz="2400" dirty="0">
                <a:latin typeface="Arial"/>
                <a:ea typeface="Calibri Light"/>
                <a:cs typeface="Calibri Light"/>
              </a:rPr>
              <a:t> ser de un </a:t>
            </a:r>
            <a:r>
              <a:rPr lang="ca-ES" sz="2400" dirty="0" err="1">
                <a:latin typeface="Arial"/>
                <a:ea typeface="Calibri Light"/>
                <a:cs typeface="Calibri Light"/>
              </a:rPr>
              <a:t>tejido</a:t>
            </a:r>
            <a:r>
              <a:rPr lang="ca-ES" sz="2400" dirty="0">
                <a:latin typeface="Arial"/>
                <a:ea typeface="Calibri Light"/>
                <a:cs typeface="Calibri Light"/>
              </a:rPr>
              <a:t> que </a:t>
            </a:r>
            <a:r>
              <a:rPr lang="ca-ES" sz="2400" dirty="0" err="1">
                <a:latin typeface="Arial"/>
                <a:ea typeface="Calibri Light"/>
                <a:cs typeface="Calibri Light"/>
              </a:rPr>
              <a:t>ya</a:t>
            </a:r>
            <a:r>
              <a:rPr lang="ca-ES" sz="2400" dirty="0">
                <a:latin typeface="Arial"/>
                <a:ea typeface="Calibri Light"/>
                <a:cs typeface="Calibri Light"/>
              </a:rPr>
              <a:t> </a:t>
            </a:r>
            <a:r>
              <a:rPr lang="ca-ES" sz="2400" dirty="0" err="1">
                <a:latin typeface="Arial"/>
                <a:ea typeface="Calibri Light"/>
                <a:cs typeface="Calibri Light"/>
              </a:rPr>
              <a:t>existe</a:t>
            </a:r>
            <a:r>
              <a:rPr lang="ca-ES" sz="2400" dirty="0">
                <a:latin typeface="Arial"/>
                <a:ea typeface="Calibri Light"/>
                <a:cs typeface="Calibri Light"/>
              </a:rPr>
              <a:t>:</a:t>
            </a:r>
            <a:endParaRPr lang="es-ES" sz="2400" dirty="0">
              <a:latin typeface="Arial"/>
            </a:endParaRPr>
          </a:p>
        </p:txBody>
      </p:sp>
    </p:spTree>
    <p:extLst>
      <p:ext uri="{BB962C8B-B14F-4D97-AF65-F5344CB8AC3E}">
        <p14:creationId xmlns:p14="http://schemas.microsoft.com/office/powerpoint/2010/main" val="27815703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8BEF1-FE7E-4D20-1549-85FC1F45B733}"/>
              </a:ext>
            </a:extLst>
          </p:cNvPr>
          <p:cNvSpPr>
            <a:spLocks noGrp="1"/>
          </p:cNvSpPr>
          <p:nvPr/>
        </p:nvSpPr>
        <p:spPr>
          <a:xfrm>
            <a:off x="749300" y="352425"/>
            <a:ext cx="105537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¿Por </a:t>
            </a:r>
            <a:r>
              <a:rPr lang="ca-ES" sz="2800" b="1" dirty="0" err="1">
                <a:latin typeface="Arial"/>
                <a:ea typeface="Calibri Light"/>
                <a:cs typeface="Calibri Light"/>
              </a:rPr>
              <a:t>qué</a:t>
            </a:r>
            <a:r>
              <a:rPr lang="ca-ES" sz="2800" b="1" dirty="0">
                <a:latin typeface="Arial"/>
                <a:ea typeface="Calibri Light"/>
                <a:cs typeface="Calibri Light"/>
              </a:rPr>
              <a:t> son </a:t>
            </a:r>
            <a:r>
              <a:rPr lang="ca-ES" sz="2800" b="1" dirty="0" err="1">
                <a:latin typeface="Arial"/>
                <a:ea typeface="Calibri Light"/>
                <a:cs typeface="Calibri Light"/>
              </a:rPr>
              <a:t>interesantes</a:t>
            </a:r>
            <a:r>
              <a:rPr lang="ca-ES" sz="2800" b="1" dirty="0">
                <a:latin typeface="Arial"/>
                <a:ea typeface="Calibri Light"/>
                <a:cs typeface="Calibri Light"/>
              </a:rPr>
              <a:t> </a:t>
            </a:r>
            <a:r>
              <a:rPr lang="ca-ES" sz="2800" b="1" dirty="0" err="1">
                <a:latin typeface="Arial"/>
                <a:ea typeface="Calibri Light"/>
                <a:cs typeface="Calibri Light"/>
              </a:rPr>
              <a:t>estas</a:t>
            </a:r>
            <a:r>
              <a:rPr lang="ca-ES" sz="2800" b="1" dirty="0">
                <a:latin typeface="Arial"/>
                <a:ea typeface="Calibri Light"/>
                <a:cs typeface="Calibri Light"/>
              </a:rPr>
              <a:t> </a:t>
            </a:r>
            <a:r>
              <a:rPr lang="ca-ES" sz="2800" b="1" dirty="0" err="1">
                <a:latin typeface="Arial"/>
                <a:ea typeface="Calibri Light"/>
                <a:cs typeface="Calibri Light"/>
              </a:rPr>
              <a:t>técnicas</a:t>
            </a:r>
            <a:r>
              <a:rPr lang="ca-ES" sz="2800" b="1" dirty="0">
                <a:latin typeface="Arial"/>
                <a:ea typeface="Calibri Light"/>
                <a:cs typeface="Calibri Light"/>
              </a:rPr>
              <a:t>?</a:t>
            </a:r>
          </a:p>
        </p:txBody>
      </p:sp>
      <p:sp>
        <p:nvSpPr>
          <p:cNvPr id="3" name="Título 1">
            <a:extLst>
              <a:ext uri="{FF2B5EF4-FFF2-40B4-BE49-F238E27FC236}">
                <a16:creationId xmlns:a16="http://schemas.microsoft.com/office/drawing/2014/main" id="{01A9F91A-C382-0E4D-7A57-D48761537AD7}"/>
              </a:ext>
            </a:extLst>
          </p:cNvPr>
          <p:cNvSpPr txBox="1">
            <a:spLocks/>
          </p:cNvSpPr>
          <p:nvPr/>
        </p:nvSpPr>
        <p:spPr>
          <a:xfrm>
            <a:off x="812799" y="1203444"/>
            <a:ext cx="3683000" cy="7699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b="1" dirty="0">
                <a:solidFill>
                  <a:srgbClr val="AAB300"/>
                </a:solidFill>
                <a:latin typeface="Arial"/>
                <a:ea typeface="Calibri Light"/>
                <a:cs typeface="Calibri Light"/>
              </a:rPr>
              <a:t>Fases </a:t>
            </a:r>
            <a:r>
              <a:rPr lang="ca-ES" sz="2400" b="1" dirty="0" err="1">
                <a:solidFill>
                  <a:srgbClr val="AAB300"/>
                </a:solidFill>
                <a:latin typeface="Arial"/>
                <a:ea typeface="Calibri Light"/>
                <a:cs typeface="Calibri Light"/>
              </a:rPr>
              <a:t>experimentación</a:t>
            </a:r>
            <a:endParaRPr lang="es-ES" sz="2400" b="1" dirty="0">
              <a:solidFill>
                <a:srgbClr val="AAB300"/>
              </a:solidFill>
              <a:latin typeface="Arial"/>
            </a:endParaRPr>
          </a:p>
        </p:txBody>
      </p:sp>
      <p:pic>
        <p:nvPicPr>
          <p:cNvPr id="6" name="Imagen 5" descr="Imagen que contiene Texto&#10;&#10;Descripción generada automáticamente">
            <a:extLst>
              <a:ext uri="{FF2B5EF4-FFF2-40B4-BE49-F238E27FC236}">
                <a16:creationId xmlns:a16="http://schemas.microsoft.com/office/drawing/2014/main" id="{CE065177-3B77-FEAC-0AB3-7D7B3F43C75C}"/>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8" name="Título 1">
            <a:extLst>
              <a:ext uri="{FF2B5EF4-FFF2-40B4-BE49-F238E27FC236}">
                <a16:creationId xmlns:a16="http://schemas.microsoft.com/office/drawing/2014/main" id="{198C4578-0679-AA56-150F-4719956FBC12}"/>
              </a:ext>
            </a:extLst>
          </p:cNvPr>
          <p:cNvSpPr txBox="1">
            <a:spLocks/>
          </p:cNvSpPr>
          <p:nvPr/>
        </p:nvSpPr>
        <p:spPr>
          <a:xfrm>
            <a:off x="6613693" y="3672986"/>
            <a:ext cx="3981864" cy="956530"/>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ca-ES" sz="2200" dirty="0">
                <a:solidFill>
                  <a:srgbClr val="000000"/>
                </a:solidFill>
                <a:latin typeface="Arial"/>
                <a:ea typeface="+mj-lt"/>
                <a:cs typeface="+mj-lt"/>
              </a:rPr>
              <a:t>Determinar la </a:t>
            </a:r>
            <a:r>
              <a:rPr lang="ca-ES" sz="2200" dirty="0" err="1">
                <a:solidFill>
                  <a:srgbClr val="000000"/>
                </a:solidFill>
                <a:latin typeface="Arial"/>
                <a:ea typeface="+mj-lt"/>
                <a:cs typeface="+mj-lt"/>
              </a:rPr>
              <a:t>utilidad</a:t>
            </a:r>
            <a:r>
              <a:rPr lang="ca-ES" sz="2200" dirty="0">
                <a:solidFill>
                  <a:srgbClr val="000000"/>
                </a:solidFill>
                <a:latin typeface="Arial"/>
                <a:ea typeface="+mj-lt"/>
                <a:cs typeface="+mj-lt"/>
              </a:rPr>
              <a:t> y valorar la </a:t>
            </a:r>
            <a:r>
              <a:rPr lang="ca-ES" sz="2200" dirty="0" err="1">
                <a:solidFill>
                  <a:srgbClr val="000000"/>
                </a:solidFill>
                <a:latin typeface="Arial"/>
                <a:ea typeface="+mj-lt"/>
                <a:cs typeface="+mj-lt"/>
              </a:rPr>
              <a:t>toxicidad</a:t>
            </a:r>
            <a:r>
              <a:rPr lang="ca-ES" sz="2200" dirty="0">
                <a:solidFill>
                  <a:srgbClr val="000000"/>
                </a:solidFill>
                <a:latin typeface="Arial"/>
                <a:ea typeface="+mj-lt"/>
                <a:cs typeface="+mj-lt"/>
              </a:rPr>
              <a:t> del </a:t>
            </a:r>
            <a:r>
              <a:rPr lang="ca-ES" sz="2200" dirty="0" err="1">
                <a:solidFill>
                  <a:srgbClr val="000000"/>
                </a:solidFill>
                <a:latin typeface="Arial"/>
                <a:ea typeface="+mj-lt"/>
                <a:cs typeface="+mj-lt"/>
              </a:rPr>
              <a:t>fármaco</a:t>
            </a:r>
            <a:endParaRPr lang="es-ES" sz="2200" dirty="0">
              <a:solidFill>
                <a:srgbClr val="000000"/>
              </a:solidFill>
            </a:endParaRPr>
          </a:p>
        </p:txBody>
      </p:sp>
      <p:sp>
        <p:nvSpPr>
          <p:cNvPr id="4" name="Título 1">
            <a:extLst>
              <a:ext uri="{FF2B5EF4-FFF2-40B4-BE49-F238E27FC236}">
                <a16:creationId xmlns:a16="http://schemas.microsoft.com/office/drawing/2014/main" id="{80B227F6-EB50-146C-09DB-02CC839AF401}"/>
              </a:ext>
            </a:extLst>
          </p:cNvPr>
          <p:cNvSpPr txBox="1">
            <a:spLocks/>
          </p:cNvSpPr>
          <p:nvPr/>
        </p:nvSpPr>
        <p:spPr>
          <a:xfrm>
            <a:off x="6350546" y="1797214"/>
            <a:ext cx="4508158" cy="1270524"/>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ca-ES" sz="2200" dirty="0" err="1">
                <a:solidFill>
                  <a:srgbClr val="000000"/>
                </a:solidFill>
                <a:cs typeface="Calibri Light"/>
              </a:rPr>
              <a:t>Pongamos</a:t>
            </a:r>
            <a:r>
              <a:rPr lang="ca-ES" sz="2200" dirty="0">
                <a:solidFill>
                  <a:srgbClr val="000000"/>
                </a:solidFill>
                <a:cs typeface="Calibri Light"/>
              </a:rPr>
              <a:t> el caso que </a:t>
            </a:r>
            <a:r>
              <a:rPr lang="ca-ES" sz="2200" dirty="0" err="1">
                <a:solidFill>
                  <a:srgbClr val="000000"/>
                </a:solidFill>
                <a:cs typeface="Calibri Light"/>
              </a:rPr>
              <a:t>queremos</a:t>
            </a:r>
            <a:r>
              <a:rPr lang="ca-ES" sz="2200" dirty="0">
                <a:solidFill>
                  <a:srgbClr val="000000"/>
                </a:solidFill>
                <a:cs typeface="Calibri Light"/>
              </a:rPr>
              <a:t> testar un </a:t>
            </a:r>
            <a:r>
              <a:rPr lang="ca-ES" sz="2200" dirty="0" err="1">
                <a:solidFill>
                  <a:srgbClr val="000000"/>
                </a:solidFill>
                <a:cs typeface="Calibri Light"/>
              </a:rPr>
              <a:t>nuevo</a:t>
            </a:r>
            <a:r>
              <a:rPr lang="ca-ES" sz="2200" dirty="0">
                <a:solidFill>
                  <a:srgbClr val="000000"/>
                </a:solidFill>
                <a:cs typeface="Calibri Light"/>
              </a:rPr>
              <a:t> </a:t>
            </a:r>
            <a:r>
              <a:rPr lang="ca-ES" sz="2200" dirty="0" err="1">
                <a:solidFill>
                  <a:srgbClr val="000000"/>
                </a:solidFill>
                <a:cs typeface="Calibri Light"/>
              </a:rPr>
              <a:t>fármaco</a:t>
            </a:r>
            <a:r>
              <a:rPr lang="ca-ES" sz="2200" dirty="0">
                <a:solidFill>
                  <a:srgbClr val="000000"/>
                </a:solidFill>
                <a:cs typeface="Calibri Light"/>
              </a:rPr>
              <a:t>, ¿por </a:t>
            </a:r>
            <a:r>
              <a:rPr lang="ca-ES" sz="2200" dirty="0" err="1">
                <a:solidFill>
                  <a:srgbClr val="000000"/>
                </a:solidFill>
                <a:cs typeface="Calibri Light"/>
              </a:rPr>
              <a:t>qué</a:t>
            </a:r>
            <a:r>
              <a:rPr lang="ca-ES" sz="2200" dirty="0">
                <a:solidFill>
                  <a:srgbClr val="000000"/>
                </a:solidFill>
                <a:cs typeface="Calibri Light"/>
              </a:rPr>
              <a:t> fases </a:t>
            </a:r>
            <a:r>
              <a:rPr lang="ca-ES" sz="2200" dirty="0" err="1">
                <a:solidFill>
                  <a:srgbClr val="000000"/>
                </a:solidFill>
                <a:cs typeface="Calibri Light"/>
              </a:rPr>
              <a:t>debemos</a:t>
            </a:r>
            <a:r>
              <a:rPr lang="ca-ES" sz="2200" dirty="0">
                <a:solidFill>
                  <a:srgbClr val="000000"/>
                </a:solidFill>
                <a:cs typeface="Calibri Light"/>
              </a:rPr>
              <a:t> </a:t>
            </a:r>
            <a:r>
              <a:rPr lang="ca-ES" sz="2200" dirty="0" err="1">
                <a:solidFill>
                  <a:srgbClr val="000000"/>
                </a:solidFill>
                <a:cs typeface="Calibri Light"/>
              </a:rPr>
              <a:t>pasar</a:t>
            </a:r>
            <a:r>
              <a:rPr lang="ca-ES" sz="2200" dirty="0">
                <a:solidFill>
                  <a:srgbClr val="000000"/>
                </a:solidFill>
                <a:cs typeface="Calibri Light"/>
              </a:rPr>
              <a:t>?</a:t>
            </a:r>
          </a:p>
        </p:txBody>
      </p:sp>
      <p:sp>
        <p:nvSpPr>
          <p:cNvPr id="5" name="Título 1">
            <a:extLst>
              <a:ext uri="{FF2B5EF4-FFF2-40B4-BE49-F238E27FC236}">
                <a16:creationId xmlns:a16="http://schemas.microsoft.com/office/drawing/2014/main" id="{62870896-97FB-55E3-48C3-F0E5EDB317EF}"/>
              </a:ext>
            </a:extLst>
          </p:cNvPr>
          <p:cNvSpPr txBox="1">
            <a:spLocks/>
          </p:cNvSpPr>
          <p:nvPr/>
        </p:nvSpPr>
        <p:spPr>
          <a:xfrm>
            <a:off x="749300" y="5337615"/>
            <a:ext cx="7278419" cy="107295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ca-ES" sz="2100" dirty="0">
                <a:solidFill>
                  <a:srgbClr val="000000"/>
                </a:solidFill>
                <a:latin typeface="Arial"/>
                <a:ea typeface="+mj-lt"/>
                <a:cs typeface="+mj-lt"/>
              </a:rPr>
              <a:t>Se estima que </a:t>
            </a:r>
            <a:r>
              <a:rPr lang="ca-ES" sz="2100" dirty="0" err="1">
                <a:solidFill>
                  <a:srgbClr val="000000"/>
                </a:solidFill>
                <a:latin typeface="Arial"/>
                <a:ea typeface="+mj-lt"/>
                <a:cs typeface="+mj-lt"/>
              </a:rPr>
              <a:t>más</a:t>
            </a:r>
            <a:r>
              <a:rPr lang="ca-ES" sz="2100" dirty="0">
                <a:solidFill>
                  <a:srgbClr val="000000"/>
                </a:solidFill>
                <a:latin typeface="Arial"/>
                <a:ea typeface="+mj-lt"/>
                <a:cs typeface="+mj-lt"/>
              </a:rPr>
              <a:t> de 115 </a:t>
            </a:r>
            <a:r>
              <a:rPr lang="ca-ES" sz="2100" dirty="0" err="1">
                <a:solidFill>
                  <a:srgbClr val="000000"/>
                </a:solidFill>
                <a:latin typeface="Arial"/>
                <a:ea typeface="+mj-lt"/>
                <a:cs typeface="+mj-lt"/>
              </a:rPr>
              <a:t>millones</a:t>
            </a:r>
            <a:r>
              <a:rPr lang="ca-ES" sz="2100" dirty="0">
                <a:solidFill>
                  <a:srgbClr val="000000"/>
                </a:solidFill>
                <a:latin typeface="Arial"/>
                <a:ea typeface="+mj-lt"/>
                <a:cs typeface="+mj-lt"/>
              </a:rPr>
              <a:t> de </a:t>
            </a:r>
            <a:r>
              <a:rPr lang="ca-ES" sz="2100" dirty="0" err="1">
                <a:solidFill>
                  <a:srgbClr val="000000"/>
                </a:solidFill>
                <a:latin typeface="Arial"/>
                <a:ea typeface="+mj-lt"/>
                <a:cs typeface="+mj-lt"/>
              </a:rPr>
              <a:t>animales</a:t>
            </a:r>
            <a:r>
              <a:rPr lang="ca-ES" sz="2100" dirty="0">
                <a:solidFill>
                  <a:srgbClr val="000000"/>
                </a:solidFill>
                <a:latin typeface="Arial"/>
                <a:ea typeface="+mj-lt"/>
                <a:cs typeface="+mj-lt"/>
              </a:rPr>
              <a:t> en </a:t>
            </a:r>
            <a:r>
              <a:rPr lang="ca-ES" sz="2100" dirty="0" err="1">
                <a:solidFill>
                  <a:srgbClr val="000000"/>
                </a:solidFill>
                <a:latin typeface="Arial"/>
                <a:ea typeface="+mj-lt"/>
                <a:cs typeface="+mj-lt"/>
              </a:rPr>
              <a:t>todo</a:t>
            </a:r>
            <a:r>
              <a:rPr lang="ca-ES" sz="2100" dirty="0">
                <a:solidFill>
                  <a:srgbClr val="000000"/>
                </a:solidFill>
                <a:latin typeface="Arial"/>
                <a:ea typeface="+mj-lt"/>
                <a:cs typeface="+mj-lt"/>
              </a:rPr>
              <a:t> el mundo son </a:t>
            </a:r>
            <a:r>
              <a:rPr lang="ca-ES" sz="2100" dirty="0" err="1">
                <a:solidFill>
                  <a:srgbClr val="000000"/>
                </a:solidFill>
                <a:latin typeface="Arial"/>
                <a:ea typeface="+mj-lt"/>
                <a:cs typeface="+mj-lt"/>
              </a:rPr>
              <a:t>utilizados</a:t>
            </a:r>
            <a:r>
              <a:rPr lang="ca-ES" sz="2100" dirty="0">
                <a:solidFill>
                  <a:srgbClr val="000000"/>
                </a:solidFill>
                <a:latin typeface="Arial"/>
                <a:ea typeface="+mj-lt"/>
                <a:cs typeface="+mj-lt"/>
              </a:rPr>
              <a:t> cada </a:t>
            </a:r>
            <a:r>
              <a:rPr lang="ca-ES" sz="2100" dirty="0" err="1">
                <a:solidFill>
                  <a:srgbClr val="000000"/>
                </a:solidFill>
                <a:latin typeface="Arial"/>
                <a:ea typeface="+mj-lt"/>
                <a:cs typeface="+mj-lt"/>
              </a:rPr>
              <a:t>año</a:t>
            </a:r>
            <a:r>
              <a:rPr lang="ca-ES" sz="2100" dirty="0">
                <a:solidFill>
                  <a:srgbClr val="000000"/>
                </a:solidFill>
                <a:latin typeface="Arial"/>
                <a:ea typeface="+mj-lt"/>
                <a:cs typeface="+mj-lt"/>
              </a:rPr>
              <a:t> para </a:t>
            </a:r>
            <a:r>
              <a:rPr lang="ca-ES" sz="2100" dirty="0" err="1">
                <a:solidFill>
                  <a:srgbClr val="000000"/>
                </a:solidFill>
                <a:latin typeface="Arial"/>
                <a:ea typeface="+mj-lt"/>
                <a:cs typeface="+mj-lt"/>
              </a:rPr>
              <a:t>hacer</a:t>
            </a:r>
            <a:r>
              <a:rPr lang="ca-ES" sz="2100" dirty="0">
                <a:solidFill>
                  <a:srgbClr val="000000"/>
                </a:solidFill>
                <a:latin typeface="Arial"/>
                <a:ea typeface="+mj-lt"/>
                <a:cs typeface="+mj-lt"/>
              </a:rPr>
              <a:t> </a:t>
            </a:r>
            <a:r>
              <a:rPr lang="ca-ES" sz="2100" dirty="0" err="1">
                <a:solidFill>
                  <a:srgbClr val="000000"/>
                </a:solidFill>
                <a:latin typeface="Arial"/>
                <a:ea typeface="+mj-lt"/>
                <a:cs typeface="+mj-lt"/>
              </a:rPr>
              <a:t>investigación</a:t>
            </a:r>
            <a:r>
              <a:rPr lang="ca-ES" sz="2100" dirty="0">
                <a:solidFill>
                  <a:srgbClr val="000000"/>
                </a:solidFill>
                <a:latin typeface="Arial"/>
                <a:ea typeface="+mj-lt"/>
                <a:cs typeface="+mj-lt"/>
              </a:rPr>
              <a:t>.</a:t>
            </a:r>
            <a:endParaRPr lang="es-ES" sz="2100" dirty="0">
              <a:solidFill>
                <a:srgbClr val="000000"/>
              </a:solidFill>
            </a:endParaRPr>
          </a:p>
        </p:txBody>
      </p:sp>
      <p:pic>
        <p:nvPicPr>
          <p:cNvPr id="11" name="Picture 10">
            <a:extLst>
              <a:ext uri="{FF2B5EF4-FFF2-40B4-BE49-F238E27FC236}">
                <a16:creationId xmlns:a16="http://schemas.microsoft.com/office/drawing/2014/main" id="{BA758D25-D248-F015-D7D0-CD1E109E6562}"/>
              </a:ext>
            </a:extLst>
          </p:cNvPr>
          <p:cNvPicPr>
            <a:picLocks noChangeAspect="1"/>
          </p:cNvPicPr>
          <p:nvPr/>
        </p:nvPicPr>
        <p:blipFill>
          <a:blip r:embed="rId4"/>
          <a:stretch>
            <a:fillRect/>
          </a:stretch>
        </p:blipFill>
        <p:spPr>
          <a:xfrm>
            <a:off x="734616" y="1810616"/>
            <a:ext cx="5079727" cy="3622001"/>
          </a:xfrm>
          <a:prstGeom prst="rect">
            <a:avLst/>
          </a:prstGeom>
        </p:spPr>
      </p:pic>
      <p:sp>
        <p:nvSpPr>
          <p:cNvPr id="12" name="Flecha: a la derecha 6">
            <a:extLst>
              <a:ext uri="{FF2B5EF4-FFF2-40B4-BE49-F238E27FC236}">
                <a16:creationId xmlns:a16="http://schemas.microsoft.com/office/drawing/2014/main" id="{BFEE1998-2FFA-6495-08FC-CFEB4DFB2628}"/>
              </a:ext>
            </a:extLst>
          </p:cNvPr>
          <p:cNvSpPr/>
          <p:nvPr/>
        </p:nvSpPr>
        <p:spPr bwMode="auto">
          <a:xfrm>
            <a:off x="5606796" y="3909607"/>
            <a:ext cx="978407" cy="484632"/>
          </a:xfrm>
          <a:prstGeom prst="rightArrow">
            <a:avLst/>
          </a:prstGeom>
          <a:solidFill>
            <a:srgbClr val="7892D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50770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Texto&#10;&#10;Descripción generada automáticamente">
            <a:extLst>
              <a:ext uri="{FF2B5EF4-FFF2-40B4-BE49-F238E27FC236}">
                <a16:creationId xmlns:a16="http://schemas.microsoft.com/office/drawing/2014/main" id="{CE065177-3B77-FEAC-0AB3-7D7B3F43C75C}"/>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4" name="Título 1">
            <a:extLst>
              <a:ext uri="{FF2B5EF4-FFF2-40B4-BE49-F238E27FC236}">
                <a16:creationId xmlns:a16="http://schemas.microsoft.com/office/drawing/2014/main" id="{80B227F6-EB50-146C-09DB-02CC839AF401}"/>
              </a:ext>
            </a:extLst>
          </p:cNvPr>
          <p:cNvSpPr txBox="1">
            <a:spLocks/>
          </p:cNvSpPr>
          <p:nvPr/>
        </p:nvSpPr>
        <p:spPr>
          <a:xfrm>
            <a:off x="416916" y="6020686"/>
            <a:ext cx="2990363" cy="634146"/>
          </a:xfrm>
          <a:prstGeom prst="rect">
            <a:avLst/>
          </a:prstGeom>
        </p:spPr>
        <p:txBody>
          <a:bodyPr vert="horz" lIns="91440" tIns="45720" rIns="91440" bIns="45720" rtlCol="0" anchor="ctr">
            <a:no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ca-ES" sz="1700" dirty="0" err="1">
                <a:solidFill>
                  <a:srgbClr val="000000"/>
                </a:solidFill>
                <a:ea typeface="+mn-lt"/>
                <a:cs typeface="+mn-lt"/>
              </a:rPr>
              <a:t>Porcentaje</a:t>
            </a:r>
            <a:r>
              <a:rPr lang="ca-ES" sz="1700" dirty="0">
                <a:solidFill>
                  <a:srgbClr val="000000"/>
                </a:solidFill>
                <a:ea typeface="+mn-lt"/>
                <a:cs typeface="+mn-lt"/>
              </a:rPr>
              <a:t> de </a:t>
            </a:r>
            <a:r>
              <a:rPr lang="ca-ES" sz="1700" dirty="0" err="1">
                <a:solidFill>
                  <a:srgbClr val="000000"/>
                </a:solidFill>
                <a:ea typeface="+mn-lt"/>
                <a:cs typeface="+mn-lt"/>
              </a:rPr>
              <a:t>fármacos</a:t>
            </a:r>
            <a:r>
              <a:rPr lang="ca-ES" sz="1700" dirty="0">
                <a:solidFill>
                  <a:srgbClr val="000000"/>
                </a:solidFill>
                <a:ea typeface="+mn-lt"/>
                <a:cs typeface="+mn-lt"/>
              </a:rPr>
              <a:t> que </a:t>
            </a:r>
            <a:r>
              <a:rPr lang="ca-ES" sz="1700" dirty="0" err="1">
                <a:solidFill>
                  <a:srgbClr val="000000"/>
                </a:solidFill>
                <a:ea typeface="+mn-lt"/>
                <a:cs typeface="+mn-lt"/>
              </a:rPr>
              <a:t>pasan</a:t>
            </a:r>
            <a:r>
              <a:rPr lang="ca-ES" sz="1700" dirty="0">
                <a:solidFill>
                  <a:srgbClr val="000000"/>
                </a:solidFill>
                <a:ea typeface="+mn-lt"/>
                <a:cs typeface="+mn-lt"/>
              </a:rPr>
              <a:t> a la </a:t>
            </a:r>
            <a:r>
              <a:rPr lang="ca-ES" sz="1700" dirty="0" err="1">
                <a:solidFill>
                  <a:srgbClr val="000000"/>
                </a:solidFill>
                <a:ea typeface="+mn-lt"/>
                <a:cs typeface="+mn-lt"/>
              </a:rPr>
              <a:t>siguiente</a:t>
            </a:r>
            <a:r>
              <a:rPr lang="ca-ES" sz="1700" dirty="0">
                <a:solidFill>
                  <a:srgbClr val="000000"/>
                </a:solidFill>
                <a:ea typeface="+mn-lt"/>
                <a:cs typeface="+mn-lt"/>
              </a:rPr>
              <a:t> fase:</a:t>
            </a:r>
            <a:endParaRPr lang="es-ES" sz="1700" dirty="0"/>
          </a:p>
        </p:txBody>
      </p:sp>
      <p:sp>
        <p:nvSpPr>
          <p:cNvPr id="5" name="Título 1">
            <a:extLst>
              <a:ext uri="{FF2B5EF4-FFF2-40B4-BE49-F238E27FC236}">
                <a16:creationId xmlns:a16="http://schemas.microsoft.com/office/drawing/2014/main" id="{7E2EC2E7-A299-0002-AB52-44A8B056B0A6}"/>
              </a:ext>
            </a:extLst>
          </p:cNvPr>
          <p:cNvSpPr txBox="1">
            <a:spLocks/>
          </p:cNvSpPr>
          <p:nvPr/>
        </p:nvSpPr>
        <p:spPr>
          <a:xfrm>
            <a:off x="3412471" y="6112207"/>
            <a:ext cx="616440" cy="468070"/>
          </a:xfrm>
          <a:prstGeom prst="rect">
            <a:avLst/>
          </a:prstGeom>
        </p:spPr>
        <p:txBody>
          <a:bodyPr vert="horz" lIns="91440" tIns="45720" rIns="91440" bIns="45720" rtlCol="0" anchor="ctr">
            <a:no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ca-ES" sz="1700">
                <a:latin typeface="Arial"/>
                <a:ea typeface="MS PGothic"/>
                <a:cs typeface="Arial"/>
              </a:rPr>
              <a:t>70%</a:t>
            </a:r>
          </a:p>
        </p:txBody>
      </p:sp>
      <p:sp>
        <p:nvSpPr>
          <p:cNvPr id="8" name="Título 1">
            <a:extLst>
              <a:ext uri="{FF2B5EF4-FFF2-40B4-BE49-F238E27FC236}">
                <a16:creationId xmlns:a16="http://schemas.microsoft.com/office/drawing/2014/main" id="{AC465168-ED10-05C0-DA7B-3EB620CFF2FE}"/>
              </a:ext>
            </a:extLst>
          </p:cNvPr>
          <p:cNvSpPr txBox="1">
            <a:spLocks/>
          </p:cNvSpPr>
          <p:nvPr/>
        </p:nvSpPr>
        <p:spPr>
          <a:xfrm>
            <a:off x="5652481" y="6112207"/>
            <a:ext cx="757551" cy="468070"/>
          </a:xfrm>
          <a:prstGeom prst="rect">
            <a:avLst/>
          </a:prstGeom>
        </p:spPr>
        <p:txBody>
          <a:bodyPr vert="horz" lIns="91440" tIns="45720" rIns="91440" bIns="45720" rtlCol="0" anchor="ctr">
            <a:no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ca-ES" sz="1700">
                <a:latin typeface="Arial"/>
                <a:ea typeface="MS PGothic"/>
                <a:cs typeface="Arial"/>
              </a:rPr>
              <a:t>33%</a:t>
            </a:r>
          </a:p>
        </p:txBody>
      </p:sp>
      <p:sp>
        <p:nvSpPr>
          <p:cNvPr id="10" name="Título 1">
            <a:extLst>
              <a:ext uri="{FF2B5EF4-FFF2-40B4-BE49-F238E27FC236}">
                <a16:creationId xmlns:a16="http://schemas.microsoft.com/office/drawing/2014/main" id="{0011CC91-C0FF-7005-1854-23959B6C36A2}"/>
              </a:ext>
            </a:extLst>
          </p:cNvPr>
          <p:cNvSpPr txBox="1">
            <a:spLocks/>
          </p:cNvSpPr>
          <p:nvPr/>
        </p:nvSpPr>
        <p:spPr>
          <a:xfrm>
            <a:off x="7878552" y="6107065"/>
            <a:ext cx="1065824" cy="468070"/>
          </a:xfrm>
          <a:prstGeom prst="rect">
            <a:avLst/>
          </a:prstGeom>
        </p:spPr>
        <p:txBody>
          <a:bodyPr vert="horz" lIns="91440" tIns="45720" rIns="91440" bIns="45720" rtlCol="0" anchor="ctr">
            <a:no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r>
              <a:rPr lang="ca-ES" sz="1700">
                <a:latin typeface="Arial"/>
                <a:ea typeface="MS PGothic"/>
                <a:cs typeface="Arial"/>
              </a:rPr>
              <a:t>25 - 30%</a:t>
            </a:r>
          </a:p>
        </p:txBody>
      </p:sp>
      <p:sp>
        <p:nvSpPr>
          <p:cNvPr id="7" name="Título 1">
            <a:extLst>
              <a:ext uri="{FF2B5EF4-FFF2-40B4-BE49-F238E27FC236}">
                <a16:creationId xmlns:a16="http://schemas.microsoft.com/office/drawing/2014/main" id="{23A56AB3-C05E-4858-7907-85424C5298E7}"/>
              </a:ext>
            </a:extLst>
          </p:cNvPr>
          <p:cNvSpPr>
            <a:spLocks noGrp="1"/>
          </p:cNvSpPr>
          <p:nvPr/>
        </p:nvSpPr>
        <p:spPr>
          <a:xfrm>
            <a:off x="749300" y="352425"/>
            <a:ext cx="105537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¿Por </a:t>
            </a:r>
            <a:r>
              <a:rPr lang="ca-ES" sz="2800" b="1" dirty="0" err="1">
                <a:latin typeface="Arial"/>
                <a:ea typeface="Calibri Light"/>
                <a:cs typeface="Calibri Light"/>
              </a:rPr>
              <a:t>qué</a:t>
            </a:r>
            <a:r>
              <a:rPr lang="ca-ES" sz="2800" b="1" dirty="0">
                <a:latin typeface="Arial"/>
                <a:ea typeface="Calibri Light"/>
                <a:cs typeface="Calibri Light"/>
              </a:rPr>
              <a:t> son </a:t>
            </a:r>
            <a:r>
              <a:rPr lang="ca-ES" sz="2800" b="1" dirty="0" err="1">
                <a:latin typeface="Arial"/>
                <a:ea typeface="Calibri Light"/>
                <a:cs typeface="Calibri Light"/>
              </a:rPr>
              <a:t>interesantes</a:t>
            </a:r>
            <a:r>
              <a:rPr lang="ca-ES" sz="2800" b="1" dirty="0">
                <a:latin typeface="Arial"/>
                <a:ea typeface="Calibri Light"/>
                <a:cs typeface="Calibri Light"/>
              </a:rPr>
              <a:t> </a:t>
            </a:r>
            <a:r>
              <a:rPr lang="ca-ES" sz="2800" b="1" dirty="0" err="1">
                <a:latin typeface="Arial"/>
                <a:ea typeface="Calibri Light"/>
                <a:cs typeface="Calibri Light"/>
              </a:rPr>
              <a:t>estas</a:t>
            </a:r>
            <a:r>
              <a:rPr lang="ca-ES" sz="2800" b="1" dirty="0">
                <a:latin typeface="Arial"/>
                <a:ea typeface="Calibri Light"/>
                <a:cs typeface="Calibri Light"/>
              </a:rPr>
              <a:t> </a:t>
            </a:r>
            <a:r>
              <a:rPr lang="ca-ES" sz="2800" b="1" dirty="0" err="1">
                <a:latin typeface="Arial"/>
                <a:ea typeface="Calibri Light"/>
                <a:cs typeface="Calibri Light"/>
              </a:rPr>
              <a:t>técnicas</a:t>
            </a:r>
            <a:r>
              <a:rPr lang="ca-ES" sz="2800" b="1" dirty="0">
                <a:latin typeface="Arial"/>
                <a:ea typeface="Calibri Light"/>
                <a:cs typeface="Calibri Light"/>
              </a:rPr>
              <a:t>?</a:t>
            </a:r>
          </a:p>
        </p:txBody>
      </p:sp>
      <p:pic>
        <p:nvPicPr>
          <p:cNvPr id="11" name="Picture 10">
            <a:extLst>
              <a:ext uri="{FF2B5EF4-FFF2-40B4-BE49-F238E27FC236}">
                <a16:creationId xmlns:a16="http://schemas.microsoft.com/office/drawing/2014/main" id="{043B5F36-124E-BE7A-D8E5-48A1BEF397D2}"/>
              </a:ext>
            </a:extLst>
          </p:cNvPr>
          <p:cNvPicPr>
            <a:picLocks noChangeAspect="1"/>
          </p:cNvPicPr>
          <p:nvPr/>
        </p:nvPicPr>
        <p:blipFill>
          <a:blip r:embed="rId4"/>
          <a:stretch>
            <a:fillRect/>
          </a:stretch>
        </p:blipFill>
        <p:spPr>
          <a:xfrm>
            <a:off x="2630679" y="1347342"/>
            <a:ext cx="6930641" cy="4793066"/>
          </a:xfrm>
          <a:prstGeom prst="rect">
            <a:avLst/>
          </a:prstGeom>
        </p:spPr>
      </p:pic>
    </p:spTree>
    <p:extLst>
      <p:ext uri="{BB962C8B-B14F-4D97-AF65-F5344CB8AC3E}">
        <p14:creationId xmlns:p14="http://schemas.microsoft.com/office/powerpoint/2010/main" val="31586800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Texto&#10;&#10;Descripción generada automáticamente">
            <a:extLst>
              <a:ext uri="{FF2B5EF4-FFF2-40B4-BE49-F238E27FC236}">
                <a16:creationId xmlns:a16="http://schemas.microsoft.com/office/drawing/2014/main" id="{CE065177-3B77-FEAC-0AB3-7D7B3F43C75C}"/>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9" name="Título 1">
            <a:extLst>
              <a:ext uri="{FF2B5EF4-FFF2-40B4-BE49-F238E27FC236}">
                <a16:creationId xmlns:a16="http://schemas.microsoft.com/office/drawing/2014/main" id="{207E0F88-9DC0-E808-299C-2FBBBFE051A0}"/>
              </a:ext>
            </a:extLst>
          </p:cNvPr>
          <p:cNvSpPr txBox="1">
            <a:spLocks/>
          </p:cNvSpPr>
          <p:nvPr/>
        </p:nvSpPr>
        <p:spPr>
          <a:xfrm>
            <a:off x="744412" y="1523754"/>
            <a:ext cx="3752362" cy="555992"/>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a:cs typeface="Calibri Light"/>
              </a:rPr>
              <a:t>Una </a:t>
            </a:r>
            <a:r>
              <a:rPr lang="ca-ES" sz="2000" dirty="0" err="1">
                <a:cs typeface="Calibri Light"/>
              </a:rPr>
              <a:t>vez</a:t>
            </a:r>
            <a:r>
              <a:rPr lang="ca-ES" sz="2000" dirty="0">
                <a:cs typeface="Calibri Light"/>
              </a:rPr>
              <a:t> se ha </a:t>
            </a:r>
            <a:r>
              <a:rPr lang="ca-ES" sz="2000" dirty="0" err="1">
                <a:cs typeface="Calibri Light"/>
              </a:rPr>
              <a:t>aprobado</a:t>
            </a:r>
            <a:r>
              <a:rPr lang="ca-ES" sz="2000" dirty="0">
                <a:cs typeface="Calibri Light"/>
              </a:rPr>
              <a:t> el </a:t>
            </a:r>
            <a:r>
              <a:rPr lang="ca-ES" sz="2000" dirty="0" err="1">
                <a:cs typeface="Calibri Light"/>
              </a:rPr>
              <a:t>fármaco</a:t>
            </a:r>
            <a:r>
              <a:rPr lang="ca-ES" sz="2000" dirty="0">
                <a:cs typeface="Calibri Light"/>
              </a:rPr>
              <a:t>:</a:t>
            </a:r>
          </a:p>
        </p:txBody>
      </p:sp>
      <p:sp>
        <p:nvSpPr>
          <p:cNvPr id="5" name="CuadroTexto 4">
            <a:extLst>
              <a:ext uri="{FF2B5EF4-FFF2-40B4-BE49-F238E27FC236}">
                <a16:creationId xmlns:a16="http://schemas.microsoft.com/office/drawing/2014/main" id="{7713A1C2-7824-144D-C49C-3367B1402AC2}"/>
              </a:ext>
            </a:extLst>
          </p:cNvPr>
          <p:cNvSpPr txBox="1"/>
          <p:nvPr/>
        </p:nvSpPr>
        <p:spPr>
          <a:xfrm>
            <a:off x="7293708" y="2383563"/>
            <a:ext cx="4140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000" dirty="0">
                <a:latin typeface="Arial"/>
                <a:ea typeface="MS PGothic"/>
                <a:cs typeface="Arial"/>
              </a:rPr>
              <a:t>Casi el 90% de los </a:t>
            </a:r>
            <a:r>
              <a:rPr lang="ca-ES" sz="2000" dirty="0" err="1">
                <a:latin typeface="Arial"/>
                <a:ea typeface="MS PGothic"/>
                <a:cs typeface="Arial"/>
              </a:rPr>
              <a:t>candidatos</a:t>
            </a:r>
            <a:r>
              <a:rPr lang="ca-ES" sz="2000" dirty="0">
                <a:latin typeface="Arial"/>
                <a:ea typeface="MS PGothic"/>
                <a:cs typeface="Arial"/>
              </a:rPr>
              <a:t> a </a:t>
            </a:r>
            <a:r>
              <a:rPr lang="ca-ES" sz="2000" dirty="0" err="1">
                <a:latin typeface="Arial"/>
                <a:ea typeface="MS PGothic"/>
                <a:cs typeface="Arial"/>
              </a:rPr>
              <a:t>medicamento</a:t>
            </a:r>
            <a:r>
              <a:rPr lang="ca-ES" sz="2000" dirty="0">
                <a:latin typeface="Arial"/>
                <a:ea typeface="MS PGothic"/>
                <a:cs typeface="Arial"/>
              </a:rPr>
              <a:t> no </a:t>
            </a:r>
            <a:r>
              <a:rPr lang="ca-ES" sz="2000" dirty="0" err="1">
                <a:latin typeface="Arial"/>
                <a:ea typeface="MS PGothic"/>
                <a:cs typeface="Arial"/>
              </a:rPr>
              <a:t>llegan</a:t>
            </a:r>
            <a:r>
              <a:rPr lang="ca-ES" sz="2000" dirty="0">
                <a:latin typeface="Arial"/>
                <a:ea typeface="MS PGothic"/>
                <a:cs typeface="Arial"/>
              </a:rPr>
              <a:t> al </a:t>
            </a:r>
            <a:r>
              <a:rPr lang="ca-ES" sz="2000" dirty="0" err="1">
                <a:latin typeface="Arial"/>
                <a:ea typeface="MS PGothic"/>
                <a:cs typeface="Arial"/>
              </a:rPr>
              <a:t>mercado</a:t>
            </a:r>
            <a:endParaRPr lang="es-ES" sz="2000" dirty="0">
              <a:latin typeface="Arial"/>
              <a:ea typeface="MS PGothic"/>
              <a:cs typeface="Arial"/>
            </a:endParaRPr>
          </a:p>
        </p:txBody>
      </p:sp>
      <p:sp>
        <p:nvSpPr>
          <p:cNvPr id="7" name="CuadroTexto 6">
            <a:extLst>
              <a:ext uri="{FF2B5EF4-FFF2-40B4-BE49-F238E27FC236}">
                <a16:creationId xmlns:a16="http://schemas.microsoft.com/office/drawing/2014/main" id="{F5AE4CF6-666E-3D58-40AF-A1FAB2289483}"/>
              </a:ext>
            </a:extLst>
          </p:cNvPr>
          <p:cNvSpPr txBox="1"/>
          <p:nvPr/>
        </p:nvSpPr>
        <p:spPr>
          <a:xfrm>
            <a:off x="7293708" y="3815861"/>
            <a:ext cx="45505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000" dirty="0">
                <a:latin typeface="Arial"/>
                <a:ea typeface="MS PGothic"/>
                <a:cs typeface="Arial"/>
              </a:rPr>
              <a:t>El </a:t>
            </a:r>
            <a:r>
              <a:rPr lang="ca-ES" sz="2000" b="1" dirty="0" err="1">
                <a:latin typeface="Arial"/>
                <a:ea typeface="MS PGothic"/>
                <a:cs typeface="Arial"/>
              </a:rPr>
              <a:t>proceso</a:t>
            </a:r>
            <a:r>
              <a:rPr lang="ca-ES" sz="2000" b="1" dirty="0">
                <a:latin typeface="Arial"/>
                <a:ea typeface="MS PGothic"/>
                <a:cs typeface="Arial"/>
              </a:rPr>
              <a:t> actual </a:t>
            </a:r>
            <a:r>
              <a:rPr lang="ca-ES" sz="2000" dirty="0">
                <a:latin typeface="Arial"/>
                <a:ea typeface="MS PGothic"/>
                <a:cs typeface="Arial"/>
              </a:rPr>
              <a:t>de </a:t>
            </a:r>
            <a:r>
              <a:rPr lang="ca-ES" sz="2000" dirty="0" err="1">
                <a:latin typeface="Arial"/>
                <a:ea typeface="MS PGothic"/>
                <a:cs typeface="Arial"/>
              </a:rPr>
              <a:t>desarrollo</a:t>
            </a:r>
            <a:r>
              <a:rPr lang="ca-ES" sz="2000" dirty="0">
                <a:latin typeface="Arial"/>
                <a:ea typeface="MS PGothic"/>
                <a:cs typeface="Arial"/>
              </a:rPr>
              <a:t> de </a:t>
            </a:r>
            <a:r>
              <a:rPr lang="ca-ES" sz="2000" dirty="0" err="1">
                <a:latin typeface="Arial"/>
                <a:ea typeface="MS PGothic"/>
                <a:cs typeface="Arial"/>
              </a:rPr>
              <a:t>fármacos</a:t>
            </a:r>
            <a:r>
              <a:rPr lang="ca-ES" sz="2000" dirty="0">
                <a:latin typeface="Arial"/>
                <a:ea typeface="MS PGothic"/>
                <a:cs typeface="Arial"/>
              </a:rPr>
              <a:t> </a:t>
            </a:r>
            <a:r>
              <a:rPr lang="ca-ES" sz="2000" dirty="0" err="1">
                <a:latin typeface="Arial"/>
                <a:ea typeface="MS PGothic"/>
                <a:cs typeface="Arial"/>
              </a:rPr>
              <a:t>sigue</a:t>
            </a:r>
            <a:r>
              <a:rPr lang="ca-ES" sz="2000" dirty="0">
                <a:latin typeface="Arial"/>
                <a:ea typeface="MS PGothic"/>
                <a:cs typeface="Arial"/>
              </a:rPr>
              <a:t> </a:t>
            </a:r>
            <a:r>
              <a:rPr lang="ca-ES" sz="2000" dirty="0" err="1">
                <a:latin typeface="Arial"/>
                <a:ea typeface="MS PGothic"/>
                <a:cs typeface="Arial"/>
              </a:rPr>
              <a:t>siendo</a:t>
            </a:r>
            <a:r>
              <a:rPr lang="ca-ES" sz="2000" dirty="0">
                <a:latin typeface="Arial"/>
                <a:ea typeface="MS PGothic"/>
                <a:cs typeface="Arial"/>
              </a:rPr>
              <a:t> </a:t>
            </a:r>
            <a:r>
              <a:rPr lang="ca-ES" sz="2000" b="1" dirty="0">
                <a:latin typeface="Arial"/>
                <a:ea typeface="MS PGothic"/>
                <a:cs typeface="Arial"/>
              </a:rPr>
              <a:t>caro y </a:t>
            </a:r>
            <a:r>
              <a:rPr lang="ca-ES" sz="2000" b="1" dirty="0" err="1">
                <a:latin typeface="Arial"/>
                <a:ea typeface="MS PGothic"/>
                <a:cs typeface="Arial"/>
              </a:rPr>
              <a:t>lento</a:t>
            </a:r>
            <a:endParaRPr lang="es-ES" b="1" dirty="0"/>
          </a:p>
        </p:txBody>
      </p:sp>
      <p:sp>
        <p:nvSpPr>
          <p:cNvPr id="3" name="Título 1">
            <a:extLst>
              <a:ext uri="{FF2B5EF4-FFF2-40B4-BE49-F238E27FC236}">
                <a16:creationId xmlns:a16="http://schemas.microsoft.com/office/drawing/2014/main" id="{833E4175-61FB-6681-3E8B-98F73F051E61}"/>
              </a:ext>
            </a:extLst>
          </p:cNvPr>
          <p:cNvSpPr>
            <a:spLocks noGrp="1"/>
          </p:cNvSpPr>
          <p:nvPr/>
        </p:nvSpPr>
        <p:spPr>
          <a:xfrm>
            <a:off x="749300" y="352425"/>
            <a:ext cx="105537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¿Por </a:t>
            </a:r>
            <a:r>
              <a:rPr lang="ca-ES" sz="2800" b="1" dirty="0" err="1">
                <a:latin typeface="Arial"/>
                <a:ea typeface="Calibri Light"/>
                <a:cs typeface="Calibri Light"/>
              </a:rPr>
              <a:t>qué</a:t>
            </a:r>
            <a:r>
              <a:rPr lang="ca-ES" sz="2800" b="1" dirty="0">
                <a:latin typeface="Arial"/>
                <a:ea typeface="Calibri Light"/>
                <a:cs typeface="Calibri Light"/>
              </a:rPr>
              <a:t> son </a:t>
            </a:r>
            <a:r>
              <a:rPr lang="ca-ES" sz="2800" b="1" dirty="0" err="1">
                <a:latin typeface="Arial"/>
                <a:ea typeface="Calibri Light"/>
                <a:cs typeface="Calibri Light"/>
              </a:rPr>
              <a:t>interesantes</a:t>
            </a:r>
            <a:r>
              <a:rPr lang="ca-ES" sz="2800" b="1" dirty="0">
                <a:latin typeface="Arial"/>
                <a:ea typeface="Calibri Light"/>
                <a:cs typeface="Calibri Light"/>
              </a:rPr>
              <a:t> </a:t>
            </a:r>
            <a:r>
              <a:rPr lang="ca-ES" sz="2800" b="1" dirty="0" err="1">
                <a:latin typeface="Arial"/>
                <a:ea typeface="Calibri Light"/>
                <a:cs typeface="Calibri Light"/>
              </a:rPr>
              <a:t>estas</a:t>
            </a:r>
            <a:r>
              <a:rPr lang="ca-ES" sz="2800" b="1" dirty="0">
                <a:latin typeface="Arial"/>
                <a:ea typeface="Calibri Light"/>
                <a:cs typeface="Calibri Light"/>
              </a:rPr>
              <a:t> </a:t>
            </a:r>
            <a:r>
              <a:rPr lang="ca-ES" sz="2800" b="1" dirty="0" err="1">
                <a:latin typeface="Arial"/>
                <a:ea typeface="Calibri Light"/>
                <a:cs typeface="Calibri Light"/>
              </a:rPr>
              <a:t>técnicas</a:t>
            </a:r>
            <a:r>
              <a:rPr lang="ca-ES" sz="2800" b="1" dirty="0">
                <a:latin typeface="Arial"/>
                <a:ea typeface="Calibri Light"/>
                <a:cs typeface="Calibri Light"/>
              </a:rPr>
              <a:t>?</a:t>
            </a:r>
          </a:p>
        </p:txBody>
      </p:sp>
      <p:pic>
        <p:nvPicPr>
          <p:cNvPr id="10" name="Picture 9">
            <a:extLst>
              <a:ext uri="{FF2B5EF4-FFF2-40B4-BE49-F238E27FC236}">
                <a16:creationId xmlns:a16="http://schemas.microsoft.com/office/drawing/2014/main" id="{7D269C44-BA64-5418-3E0C-6A16267F467E}"/>
              </a:ext>
            </a:extLst>
          </p:cNvPr>
          <p:cNvPicPr>
            <a:picLocks noChangeAspect="1"/>
          </p:cNvPicPr>
          <p:nvPr/>
        </p:nvPicPr>
        <p:blipFill>
          <a:blip r:embed="rId4"/>
          <a:stretch>
            <a:fillRect/>
          </a:stretch>
        </p:blipFill>
        <p:spPr>
          <a:xfrm>
            <a:off x="4305668" y="1404317"/>
            <a:ext cx="2672951" cy="5101258"/>
          </a:xfrm>
          <a:prstGeom prst="rect">
            <a:avLst/>
          </a:prstGeom>
        </p:spPr>
      </p:pic>
    </p:spTree>
    <p:extLst>
      <p:ext uri="{BB962C8B-B14F-4D97-AF65-F5344CB8AC3E}">
        <p14:creationId xmlns:p14="http://schemas.microsoft.com/office/powerpoint/2010/main" val="11625230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persona, interior, hombre, frente&#10;&#10;Descripción generada automáticamente">
            <a:extLst>
              <a:ext uri="{FF2B5EF4-FFF2-40B4-BE49-F238E27FC236}">
                <a16:creationId xmlns:a16="http://schemas.microsoft.com/office/drawing/2014/main" id="{BDB5E91E-26BC-B915-5EA9-12F45D434330}"/>
              </a:ext>
            </a:extLst>
          </p:cNvPr>
          <p:cNvPicPr>
            <a:picLocks noChangeAspect="1"/>
          </p:cNvPicPr>
          <p:nvPr/>
        </p:nvPicPr>
        <p:blipFill>
          <a:blip r:embed="rId3"/>
          <a:stretch>
            <a:fillRect/>
          </a:stretch>
        </p:blipFill>
        <p:spPr>
          <a:xfrm>
            <a:off x="8474255" y="1710726"/>
            <a:ext cx="2882421" cy="3908905"/>
          </a:xfrm>
          <a:prstGeom prst="rect">
            <a:avLst/>
          </a:prstGeom>
        </p:spPr>
      </p:pic>
      <p:pic>
        <p:nvPicPr>
          <p:cNvPr id="3" name="Imagen 2" descr="Imagen que contiene Texto&#10;&#10;Descripción generada automáticamente">
            <a:extLst>
              <a:ext uri="{FF2B5EF4-FFF2-40B4-BE49-F238E27FC236}">
                <a16:creationId xmlns:a16="http://schemas.microsoft.com/office/drawing/2014/main" id="{D6ED299B-F413-2E36-3757-EE56C0ABC0BD}"/>
              </a:ext>
            </a:extLst>
          </p:cNvPr>
          <p:cNvPicPr>
            <a:picLocks noChangeAspect="1"/>
          </p:cNvPicPr>
          <p:nvPr/>
        </p:nvPicPr>
        <p:blipFill>
          <a:blip r:embed="rId4"/>
          <a:stretch>
            <a:fillRect/>
          </a:stretch>
        </p:blipFill>
        <p:spPr>
          <a:xfrm>
            <a:off x="9563100" y="6140408"/>
            <a:ext cx="2095500" cy="349334"/>
          </a:xfrm>
          <a:prstGeom prst="rect">
            <a:avLst/>
          </a:prstGeom>
        </p:spPr>
      </p:pic>
      <p:sp>
        <p:nvSpPr>
          <p:cNvPr id="4" name="Título 1">
            <a:extLst>
              <a:ext uri="{FF2B5EF4-FFF2-40B4-BE49-F238E27FC236}">
                <a16:creationId xmlns:a16="http://schemas.microsoft.com/office/drawing/2014/main" id="{AAB6CB2F-8C4B-AF97-FCF9-F73500227792}"/>
              </a:ext>
            </a:extLst>
          </p:cNvPr>
          <p:cNvSpPr>
            <a:spLocks noGrp="1"/>
          </p:cNvSpPr>
          <p:nvPr/>
        </p:nvSpPr>
        <p:spPr>
          <a:xfrm>
            <a:off x="678875" y="314325"/>
            <a:ext cx="1051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pic>
        <p:nvPicPr>
          <p:cNvPr id="5" name="Imagen 4">
            <a:extLst>
              <a:ext uri="{FF2B5EF4-FFF2-40B4-BE49-F238E27FC236}">
                <a16:creationId xmlns:a16="http://schemas.microsoft.com/office/drawing/2014/main" id="{723BA76A-9459-6204-A5CE-A12BBD97606F}"/>
              </a:ext>
            </a:extLst>
          </p:cNvPr>
          <p:cNvPicPr>
            <a:picLocks noChangeAspect="1"/>
          </p:cNvPicPr>
          <p:nvPr/>
        </p:nvPicPr>
        <p:blipFill rotWithShape="1">
          <a:blip r:embed="rId5"/>
          <a:srcRect l="3251" t="20000" r="63542" b="7500"/>
          <a:stretch/>
        </p:blipFill>
        <p:spPr>
          <a:xfrm>
            <a:off x="762000" y="2978150"/>
            <a:ext cx="2176653" cy="1762125"/>
          </a:xfrm>
          <a:prstGeom prst="rect">
            <a:avLst/>
          </a:prstGeom>
        </p:spPr>
      </p:pic>
      <p:sp>
        <p:nvSpPr>
          <p:cNvPr id="7" name="Flecha: hacia abajo 6">
            <a:extLst>
              <a:ext uri="{FF2B5EF4-FFF2-40B4-BE49-F238E27FC236}">
                <a16:creationId xmlns:a16="http://schemas.microsoft.com/office/drawing/2014/main" id="{2B7F4F66-9967-E8A7-BD6C-68ADDC0E48FC}"/>
              </a:ext>
            </a:extLst>
          </p:cNvPr>
          <p:cNvSpPr/>
          <p:nvPr/>
        </p:nvSpPr>
        <p:spPr>
          <a:xfrm rot="16200000">
            <a:off x="3121024" y="3479800"/>
            <a:ext cx="642608" cy="778054"/>
          </a:xfrm>
          <a:prstGeom prst="down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8" name="Flecha: hacia abajo 7">
            <a:extLst>
              <a:ext uri="{FF2B5EF4-FFF2-40B4-BE49-F238E27FC236}">
                <a16:creationId xmlns:a16="http://schemas.microsoft.com/office/drawing/2014/main" id="{1CA9C68E-A6BC-4D38-2813-3DCCDA04D88F}"/>
              </a:ext>
            </a:extLst>
          </p:cNvPr>
          <p:cNvSpPr/>
          <p:nvPr/>
        </p:nvSpPr>
        <p:spPr>
          <a:xfrm rot="16200000">
            <a:off x="7642223" y="3479799"/>
            <a:ext cx="642608" cy="778054"/>
          </a:xfrm>
          <a:prstGeom prst="down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10" name="Picture 9">
            <a:extLst>
              <a:ext uri="{FF2B5EF4-FFF2-40B4-BE49-F238E27FC236}">
                <a16:creationId xmlns:a16="http://schemas.microsoft.com/office/drawing/2014/main" id="{3236BCEC-6225-7CD9-B295-95371B141150}"/>
              </a:ext>
            </a:extLst>
          </p:cNvPr>
          <p:cNvPicPr>
            <a:picLocks noChangeAspect="1"/>
          </p:cNvPicPr>
          <p:nvPr/>
        </p:nvPicPr>
        <p:blipFill>
          <a:blip r:embed="rId6"/>
          <a:stretch>
            <a:fillRect/>
          </a:stretch>
        </p:blipFill>
        <p:spPr>
          <a:xfrm>
            <a:off x="3831355" y="2704970"/>
            <a:ext cx="3521918" cy="2308484"/>
          </a:xfrm>
          <a:prstGeom prst="rect">
            <a:avLst/>
          </a:prstGeom>
        </p:spPr>
      </p:pic>
    </p:spTree>
    <p:extLst>
      <p:ext uri="{BB962C8B-B14F-4D97-AF65-F5344CB8AC3E}">
        <p14:creationId xmlns:p14="http://schemas.microsoft.com/office/powerpoint/2010/main" val="23293869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59051-12C7-EE2E-017F-367538EA8C4A}"/>
              </a:ext>
            </a:extLst>
          </p:cNvPr>
          <p:cNvSpPr>
            <a:spLocks noGrp="1"/>
          </p:cNvSpPr>
          <p:nvPr/>
        </p:nvSpPr>
        <p:spPr>
          <a:xfrm>
            <a:off x="838199" y="365125"/>
            <a:ext cx="8210797" cy="931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600" b="1" dirty="0">
                <a:latin typeface="Arial"/>
                <a:ea typeface="Calibri Light"/>
                <a:cs typeface="Calibri Light"/>
              </a:rPr>
              <a:t>¿</a:t>
            </a:r>
            <a:r>
              <a:rPr lang="ca-ES" sz="2600" b="1" dirty="0" err="1">
                <a:latin typeface="Arial"/>
                <a:ea typeface="Calibri Light"/>
                <a:cs typeface="Calibri Light"/>
              </a:rPr>
              <a:t>Podemos</a:t>
            </a:r>
            <a:r>
              <a:rPr lang="ca-ES" sz="2600" b="1" dirty="0">
                <a:latin typeface="Arial"/>
                <a:ea typeface="Calibri Light"/>
                <a:cs typeface="Calibri Light"/>
              </a:rPr>
              <a:t> regenerar partes de </a:t>
            </a:r>
            <a:r>
              <a:rPr lang="ca-ES" sz="2600" b="1" dirty="0" err="1">
                <a:latin typeface="Arial"/>
                <a:ea typeface="Calibri Light"/>
                <a:cs typeface="Calibri Light"/>
              </a:rPr>
              <a:t>nuestro</a:t>
            </a:r>
            <a:r>
              <a:rPr lang="ca-ES" sz="2600" b="1" dirty="0">
                <a:latin typeface="Arial"/>
                <a:ea typeface="Calibri Light"/>
                <a:cs typeface="Calibri Light"/>
              </a:rPr>
              <a:t> </a:t>
            </a:r>
            <a:r>
              <a:rPr lang="ca-ES" sz="2600" b="1" dirty="0" err="1">
                <a:latin typeface="Arial"/>
                <a:ea typeface="Calibri Light"/>
                <a:cs typeface="Calibri Light"/>
              </a:rPr>
              <a:t>cuerpo</a:t>
            </a:r>
            <a:r>
              <a:rPr lang="ca-ES" sz="2600" b="1" dirty="0">
                <a:latin typeface="Arial"/>
                <a:ea typeface="Calibri Light"/>
                <a:cs typeface="Calibri Light"/>
              </a:rPr>
              <a:t>?</a:t>
            </a:r>
          </a:p>
        </p:txBody>
      </p:sp>
      <p:sp>
        <p:nvSpPr>
          <p:cNvPr id="4" name="CuadroTexto 9">
            <a:extLst>
              <a:ext uri="{FF2B5EF4-FFF2-40B4-BE49-F238E27FC236}">
                <a16:creationId xmlns:a16="http://schemas.microsoft.com/office/drawing/2014/main" id="{EB4A12E4-119C-1E33-61F0-6393478444B5}"/>
              </a:ext>
            </a:extLst>
          </p:cNvPr>
          <p:cNvSpPr txBox="1"/>
          <p:nvPr/>
        </p:nvSpPr>
        <p:spPr>
          <a:xfrm>
            <a:off x="9108956" y="2950365"/>
            <a:ext cx="179081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Apósito piel</a:t>
            </a:r>
            <a:endParaRPr lang="es-ES" sz="2400" dirty="0">
              <a:latin typeface="Arial"/>
            </a:endParaRPr>
          </a:p>
        </p:txBody>
      </p:sp>
      <p:pic>
        <p:nvPicPr>
          <p:cNvPr id="5" name="Imagen 4" descr="Imagen que contiene Texto&#10;&#10;Descripción generada automáticamente">
            <a:extLst>
              <a:ext uri="{FF2B5EF4-FFF2-40B4-BE49-F238E27FC236}">
                <a16:creationId xmlns:a16="http://schemas.microsoft.com/office/drawing/2014/main" id="{A864DD29-18AE-2753-643D-0BB684ED4C6F}"/>
              </a:ext>
            </a:extLst>
          </p:cNvPr>
          <p:cNvPicPr>
            <a:picLocks noChangeAspect="1"/>
          </p:cNvPicPr>
          <p:nvPr/>
        </p:nvPicPr>
        <p:blipFill>
          <a:blip r:embed="rId3"/>
          <a:stretch>
            <a:fillRect/>
          </a:stretch>
        </p:blipFill>
        <p:spPr>
          <a:xfrm>
            <a:off x="9563100" y="6140408"/>
            <a:ext cx="2095500" cy="349334"/>
          </a:xfrm>
          <a:prstGeom prst="rect">
            <a:avLst/>
          </a:prstGeom>
        </p:spPr>
      </p:pic>
      <p:pic>
        <p:nvPicPr>
          <p:cNvPr id="6" name="Imagen 5" descr="Cómo nuestro estilo de vida afecta a nuestra piel">
            <a:extLst>
              <a:ext uri="{FF2B5EF4-FFF2-40B4-BE49-F238E27FC236}">
                <a16:creationId xmlns:a16="http://schemas.microsoft.com/office/drawing/2014/main" id="{2CF39FAA-C2EE-C914-FC07-1ABE1BE9144D}"/>
              </a:ext>
            </a:extLst>
          </p:cNvPr>
          <p:cNvPicPr>
            <a:picLocks noChangeAspect="1"/>
          </p:cNvPicPr>
          <p:nvPr/>
        </p:nvPicPr>
        <p:blipFill>
          <a:blip r:embed="rId4"/>
          <a:stretch>
            <a:fillRect/>
          </a:stretch>
        </p:blipFill>
        <p:spPr>
          <a:xfrm>
            <a:off x="1005840" y="3011003"/>
            <a:ext cx="2369820" cy="1629664"/>
          </a:xfrm>
          <a:prstGeom prst="rect">
            <a:avLst/>
          </a:prstGeom>
        </p:spPr>
      </p:pic>
      <p:pic>
        <p:nvPicPr>
          <p:cNvPr id="7" name="Imagen 6" descr="Fracturas infantiles más frecuentes. Esguinces y epifisiolisis | Pediatría  integral">
            <a:extLst>
              <a:ext uri="{FF2B5EF4-FFF2-40B4-BE49-F238E27FC236}">
                <a16:creationId xmlns:a16="http://schemas.microsoft.com/office/drawing/2014/main" id="{5764E94F-0E97-2C08-150B-528AB4C5ECC2}"/>
              </a:ext>
            </a:extLst>
          </p:cNvPr>
          <p:cNvPicPr>
            <a:picLocks noChangeAspect="1"/>
          </p:cNvPicPr>
          <p:nvPr/>
        </p:nvPicPr>
        <p:blipFill rotWithShape="1">
          <a:blip r:embed="rId5"/>
          <a:srcRect l="20455" r="21136" b="463"/>
          <a:stretch/>
        </p:blipFill>
        <p:spPr>
          <a:xfrm>
            <a:off x="3378200" y="4195540"/>
            <a:ext cx="2070107" cy="1736607"/>
          </a:xfrm>
          <a:prstGeom prst="rect">
            <a:avLst/>
          </a:prstGeom>
        </p:spPr>
      </p:pic>
      <p:sp>
        <p:nvSpPr>
          <p:cNvPr id="8" name="CuadroTexto 17">
            <a:extLst>
              <a:ext uri="{FF2B5EF4-FFF2-40B4-BE49-F238E27FC236}">
                <a16:creationId xmlns:a16="http://schemas.microsoft.com/office/drawing/2014/main" id="{5E8A573B-CF8B-8F37-9F89-DC33CEE5C7F9}"/>
              </a:ext>
            </a:extLst>
          </p:cNvPr>
          <p:cNvSpPr txBox="1"/>
          <p:nvPr/>
        </p:nvSpPr>
        <p:spPr>
          <a:xfrm>
            <a:off x="838199" y="1657035"/>
            <a:ext cx="10377633" cy="11318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ES" sz="2400" dirty="0">
                <a:latin typeface="Arial"/>
                <a:ea typeface="Calibri"/>
                <a:cs typeface="Calibri"/>
              </a:rPr>
              <a:t>Los humanos tenemos cierta capacidad para regenerar algunos tejidos dañados.</a:t>
            </a:r>
          </a:p>
        </p:txBody>
      </p:sp>
      <p:sp>
        <p:nvSpPr>
          <p:cNvPr id="9" name="CuadroTexto 18">
            <a:extLst>
              <a:ext uri="{FF2B5EF4-FFF2-40B4-BE49-F238E27FC236}">
                <a16:creationId xmlns:a16="http://schemas.microsoft.com/office/drawing/2014/main" id="{029832A7-10A9-7FE4-75AA-10134A4E347B}"/>
              </a:ext>
            </a:extLst>
          </p:cNvPr>
          <p:cNvSpPr txBox="1"/>
          <p:nvPr/>
        </p:nvSpPr>
        <p:spPr>
          <a:xfrm>
            <a:off x="2647949" y="4806658"/>
            <a:ext cx="73342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Piel</a:t>
            </a:r>
          </a:p>
        </p:txBody>
      </p:sp>
      <p:sp>
        <p:nvSpPr>
          <p:cNvPr id="10" name="CuadroTexto 19">
            <a:extLst>
              <a:ext uri="{FF2B5EF4-FFF2-40B4-BE49-F238E27FC236}">
                <a16:creationId xmlns:a16="http://schemas.microsoft.com/office/drawing/2014/main" id="{4F249B85-4FA7-B3B3-D836-1E9DD094E228}"/>
              </a:ext>
            </a:extLst>
          </p:cNvPr>
          <p:cNvSpPr txBox="1"/>
          <p:nvPr/>
        </p:nvSpPr>
        <p:spPr>
          <a:xfrm>
            <a:off x="3600448" y="3739857"/>
            <a:ext cx="130492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Huesos</a:t>
            </a:r>
          </a:p>
        </p:txBody>
      </p:sp>
      <p:pic>
        <p:nvPicPr>
          <p:cNvPr id="11" name="Imagen 10" descr="Dermoglass">
            <a:extLst>
              <a:ext uri="{FF2B5EF4-FFF2-40B4-BE49-F238E27FC236}">
                <a16:creationId xmlns:a16="http://schemas.microsoft.com/office/drawing/2014/main" id="{D98DF2CC-3E79-1A23-3C81-B6794DFCCA60}"/>
              </a:ext>
            </a:extLst>
          </p:cNvPr>
          <p:cNvPicPr>
            <a:picLocks noChangeAspect="1"/>
          </p:cNvPicPr>
          <p:nvPr/>
        </p:nvPicPr>
        <p:blipFill>
          <a:blip r:embed="rId6"/>
          <a:stretch>
            <a:fillRect/>
          </a:stretch>
        </p:blipFill>
        <p:spPr>
          <a:xfrm>
            <a:off x="7727950" y="3479147"/>
            <a:ext cx="3171825" cy="2115856"/>
          </a:xfrm>
          <a:prstGeom prst="rect">
            <a:avLst/>
          </a:prstGeom>
        </p:spPr>
      </p:pic>
    </p:spTree>
    <p:extLst>
      <p:ext uri="{BB962C8B-B14F-4D97-AF65-F5344CB8AC3E}">
        <p14:creationId xmlns:p14="http://schemas.microsoft.com/office/powerpoint/2010/main" val="209342747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hacia abajo 1">
            <a:extLst>
              <a:ext uri="{FF2B5EF4-FFF2-40B4-BE49-F238E27FC236}">
                <a16:creationId xmlns:a16="http://schemas.microsoft.com/office/drawing/2014/main" id="{C9160905-034E-68CC-A1FA-1BDE615A610E}"/>
              </a:ext>
            </a:extLst>
          </p:cNvPr>
          <p:cNvSpPr/>
          <p:nvPr/>
        </p:nvSpPr>
        <p:spPr>
          <a:xfrm rot="16200000">
            <a:off x="1355723" y="3619499"/>
            <a:ext cx="642608" cy="778054"/>
          </a:xfrm>
          <a:prstGeom prst="down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 name="Flecha: hacia abajo 2">
            <a:extLst>
              <a:ext uri="{FF2B5EF4-FFF2-40B4-BE49-F238E27FC236}">
                <a16:creationId xmlns:a16="http://schemas.microsoft.com/office/drawing/2014/main" id="{B9E31D13-84AA-51CE-4FC6-11293B7411ED}"/>
              </a:ext>
            </a:extLst>
          </p:cNvPr>
          <p:cNvSpPr/>
          <p:nvPr/>
        </p:nvSpPr>
        <p:spPr>
          <a:xfrm rot="16200000">
            <a:off x="6283322" y="3619498"/>
            <a:ext cx="642608" cy="778054"/>
          </a:xfrm>
          <a:prstGeom prst="downArrow">
            <a:avLst/>
          </a:prstGeom>
          <a:solidFill>
            <a:srgbClr val="AAB300"/>
          </a:solidFill>
          <a:ln>
            <a:solidFill>
              <a:srgbClr val="AA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8" name="Imagen 7" descr="Imagen que contiene Texto&#10;&#10;Descripción generada automáticamente">
            <a:extLst>
              <a:ext uri="{FF2B5EF4-FFF2-40B4-BE49-F238E27FC236}">
                <a16:creationId xmlns:a16="http://schemas.microsoft.com/office/drawing/2014/main" id="{71B66896-F849-6BF3-31F6-976D5143FDAB}"/>
              </a:ext>
            </a:extLst>
          </p:cNvPr>
          <p:cNvPicPr>
            <a:picLocks noChangeAspect="1"/>
          </p:cNvPicPr>
          <p:nvPr/>
        </p:nvPicPr>
        <p:blipFill>
          <a:blip r:embed="rId7"/>
          <a:stretch>
            <a:fillRect/>
          </a:stretch>
        </p:blipFill>
        <p:spPr>
          <a:xfrm>
            <a:off x="10405310" y="6140408"/>
            <a:ext cx="1253290" cy="215650"/>
          </a:xfrm>
          <a:prstGeom prst="rect">
            <a:avLst/>
          </a:prstGeom>
        </p:spPr>
      </p:pic>
      <p:pic>
        <p:nvPicPr>
          <p:cNvPr id="5" name="Bioimpressió múscul - Made with Clipchamp">
            <a:hlinkClick r:id="" action="ppaction://media"/>
            <a:extLst>
              <a:ext uri="{FF2B5EF4-FFF2-40B4-BE49-F238E27FC236}">
                <a16:creationId xmlns:a16="http://schemas.microsoft.com/office/drawing/2014/main" id="{45F6B773-9E54-6094-ECCF-5234EC4C33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4175" r="34212"/>
          <a:stretch/>
        </p:blipFill>
        <p:spPr>
          <a:xfrm>
            <a:off x="2716046" y="1473200"/>
            <a:ext cx="2849562" cy="5070395"/>
          </a:xfrm>
          <a:prstGeom prst="rect">
            <a:avLst/>
          </a:prstGeom>
        </p:spPr>
      </p:pic>
      <p:pic>
        <p:nvPicPr>
          <p:cNvPr id="6" name="Media2">
            <a:hlinkClick r:id="" action="ppaction://media"/>
            <a:extLst>
              <a:ext uri="{FF2B5EF4-FFF2-40B4-BE49-F238E27FC236}">
                <a16:creationId xmlns:a16="http://schemas.microsoft.com/office/drawing/2014/main" id="{FD6E0DF2-4C65-7A61-C5D9-1DB0F336AFF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455957" y="1449122"/>
            <a:ext cx="2845330" cy="5084234"/>
          </a:xfrm>
          <a:prstGeom prst="rect">
            <a:avLst/>
          </a:prstGeom>
        </p:spPr>
      </p:pic>
      <p:sp>
        <p:nvSpPr>
          <p:cNvPr id="4" name="Título 1">
            <a:extLst>
              <a:ext uri="{FF2B5EF4-FFF2-40B4-BE49-F238E27FC236}">
                <a16:creationId xmlns:a16="http://schemas.microsoft.com/office/drawing/2014/main" id="{1DE9EA38-51F2-D192-80C8-CB6E80D2D309}"/>
              </a:ext>
            </a:extLst>
          </p:cNvPr>
          <p:cNvSpPr txBox="1">
            <a:spLocks/>
          </p:cNvSpPr>
          <p:nvPr/>
        </p:nvSpPr>
        <p:spPr>
          <a:xfrm>
            <a:off x="248924" y="5990139"/>
            <a:ext cx="2467122" cy="7318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1100" dirty="0">
                <a:solidFill>
                  <a:srgbClr val="000000"/>
                </a:solidFill>
                <a:latin typeface="Arial"/>
                <a:ea typeface="Calibri"/>
                <a:cs typeface="Calibri"/>
              </a:rPr>
              <a:t>Fuente: </a:t>
            </a:r>
            <a:r>
              <a:rPr lang="ca-ES" sz="1100" dirty="0" err="1">
                <a:solidFill>
                  <a:srgbClr val="000000"/>
                </a:solidFill>
                <a:latin typeface="Arial"/>
                <a:ea typeface="Calibri"/>
                <a:cs typeface="Calibri"/>
              </a:rPr>
              <a:t>Videos</a:t>
            </a:r>
            <a:r>
              <a:rPr lang="ca-ES" sz="1100" dirty="0">
                <a:solidFill>
                  <a:srgbClr val="000000"/>
                </a:solidFill>
                <a:latin typeface="Arial"/>
                <a:ea typeface="Calibri"/>
                <a:cs typeface="Calibri"/>
              </a:rPr>
              <a:t> </a:t>
            </a:r>
            <a:r>
              <a:rPr lang="ca-ES" sz="1100" dirty="0" err="1">
                <a:solidFill>
                  <a:srgbClr val="000000"/>
                </a:solidFill>
                <a:latin typeface="Arial"/>
                <a:ea typeface="Calibri"/>
                <a:cs typeface="Calibri"/>
              </a:rPr>
              <a:t>propiedad</a:t>
            </a:r>
            <a:r>
              <a:rPr lang="ca-ES" sz="1100" dirty="0">
                <a:solidFill>
                  <a:srgbClr val="000000"/>
                </a:solidFill>
                <a:latin typeface="Arial"/>
                <a:ea typeface="Calibri"/>
                <a:cs typeface="Calibri"/>
              </a:rPr>
              <a:t> del IBEC.</a:t>
            </a:r>
            <a:endParaRPr lang="ca-ES" sz="1100" dirty="0">
              <a:latin typeface="Arial"/>
              <a:ea typeface="Calibri"/>
              <a:cs typeface="Calibri"/>
            </a:endParaRPr>
          </a:p>
        </p:txBody>
      </p:sp>
      <p:sp>
        <p:nvSpPr>
          <p:cNvPr id="7" name="Título 1">
            <a:extLst>
              <a:ext uri="{FF2B5EF4-FFF2-40B4-BE49-F238E27FC236}">
                <a16:creationId xmlns:a16="http://schemas.microsoft.com/office/drawing/2014/main" id="{DBA28BFC-BD72-95B6-B801-1074A9D178E2}"/>
              </a:ext>
            </a:extLst>
          </p:cNvPr>
          <p:cNvSpPr>
            <a:spLocks noGrp="1"/>
          </p:cNvSpPr>
          <p:nvPr/>
        </p:nvSpPr>
        <p:spPr>
          <a:xfrm>
            <a:off x="678875" y="314325"/>
            <a:ext cx="1051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spTree>
    <p:extLst>
      <p:ext uri="{BB962C8B-B14F-4D97-AF65-F5344CB8AC3E}">
        <p14:creationId xmlns:p14="http://schemas.microsoft.com/office/powerpoint/2010/main" val="1088106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876F91-F8F3-D51C-9589-A53F387602D7}"/>
              </a:ext>
            </a:extLst>
          </p:cNvPr>
          <p:cNvPicPr>
            <a:picLocks noChangeAspect="1"/>
          </p:cNvPicPr>
          <p:nvPr/>
        </p:nvPicPr>
        <p:blipFill>
          <a:blip r:embed="rId3"/>
          <a:stretch>
            <a:fillRect/>
          </a:stretch>
        </p:blipFill>
        <p:spPr>
          <a:xfrm>
            <a:off x="1292165" y="2328324"/>
            <a:ext cx="2663406" cy="2511905"/>
          </a:xfrm>
          <a:prstGeom prst="rect">
            <a:avLst/>
          </a:prstGeom>
        </p:spPr>
      </p:pic>
      <p:pic>
        <p:nvPicPr>
          <p:cNvPr id="7" name="Imagen 6" descr="Diagrama&#10;&#10;Descripción generada automáticamente">
            <a:extLst>
              <a:ext uri="{FF2B5EF4-FFF2-40B4-BE49-F238E27FC236}">
                <a16:creationId xmlns:a16="http://schemas.microsoft.com/office/drawing/2014/main" id="{901E294F-DF4F-6463-143B-B83A816FA558}"/>
              </a:ext>
            </a:extLst>
          </p:cNvPr>
          <p:cNvPicPr>
            <a:picLocks noChangeAspect="1"/>
          </p:cNvPicPr>
          <p:nvPr/>
        </p:nvPicPr>
        <p:blipFill rotWithShape="1">
          <a:blip r:embed="rId4"/>
          <a:srcRect l="65561" b="54103"/>
          <a:stretch/>
        </p:blipFill>
        <p:spPr>
          <a:xfrm>
            <a:off x="3362325" y="2014538"/>
            <a:ext cx="1495427" cy="1638302"/>
          </a:xfrm>
          <a:prstGeom prst="rect">
            <a:avLst/>
          </a:prstGeom>
        </p:spPr>
      </p:pic>
      <p:pic>
        <p:nvPicPr>
          <p:cNvPr id="8" name="Imagen 7" descr="Imagen que contiene Texto&#10;&#10;Descripción generada automáticamente">
            <a:extLst>
              <a:ext uri="{FF2B5EF4-FFF2-40B4-BE49-F238E27FC236}">
                <a16:creationId xmlns:a16="http://schemas.microsoft.com/office/drawing/2014/main" id="{BB6FEEAF-81FB-6CB2-8CB2-E59F2D6EC023}"/>
              </a:ext>
            </a:extLst>
          </p:cNvPr>
          <p:cNvPicPr>
            <a:picLocks noChangeAspect="1"/>
          </p:cNvPicPr>
          <p:nvPr/>
        </p:nvPicPr>
        <p:blipFill>
          <a:blip r:embed="rId5"/>
          <a:stretch>
            <a:fillRect/>
          </a:stretch>
        </p:blipFill>
        <p:spPr>
          <a:xfrm>
            <a:off x="9563100" y="6140408"/>
            <a:ext cx="2095500" cy="349334"/>
          </a:xfrm>
          <a:prstGeom prst="rect">
            <a:avLst/>
          </a:prstGeom>
        </p:spPr>
      </p:pic>
      <p:sp>
        <p:nvSpPr>
          <p:cNvPr id="9" name="Título 1">
            <a:extLst>
              <a:ext uri="{FF2B5EF4-FFF2-40B4-BE49-F238E27FC236}">
                <a16:creationId xmlns:a16="http://schemas.microsoft.com/office/drawing/2014/main" id="{8B931828-F349-F3EA-5565-3AC9E9C359EF}"/>
              </a:ext>
            </a:extLst>
          </p:cNvPr>
          <p:cNvSpPr txBox="1">
            <a:spLocks/>
          </p:cNvSpPr>
          <p:nvPr/>
        </p:nvSpPr>
        <p:spPr>
          <a:xfrm>
            <a:off x="1293300" y="5043215"/>
            <a:ext cx="2944363" cy="76993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ca-ES" sz="2400" dirty="0" err="1">
                <a:latin typeface="Arial"/>
                <a:cs typeface="Calibri"/>
              </a:rPr>
              <a:t>Vellosidades</a:t>
            </a:r>
            <a:endParaRPr lang="es-ES" sz="2400" dirty="0">
              <a:latin typeface="Arial"/>
              <a:cs typeface="Calibri"/>
            </a:endParaRPr>
          </a:p>
          <a:p>
            <a:pPr>
              <a:lnSpc>
                <a:spcPct val="150000"/>
              </a:lnSpc>
            </a:pPr>
            <a:r>
              <a:rPr lang="ca-ES" sz="2400" dirty="0">
                <a:latin typeface="Arial"/>
                <a:cs typeface="Calibri"/>
              </a:rPr>
              <a:t>“</a:t>
            </a:r>
            <a:r>
              <a:rPr lang="ca-ES" sz="2400" dirty="0" err="1">
                <a:latin typeface="Arial"/>
                <a:cs typeface="Calibri"/>
              </a:rPr>
              <a:t>Montañas</a:t>
            </a:r>
            <a:r>
              <a:rPr lang="ca-ES" sz="2400" dirty="0">
                <a:latin typeface="Arial"/>
                <a:cs typeface="Calibri"/>
              </a:rPr>
              <a:t> y </a:t>
            </a:r>
            <a:r>
              <a:rPr lang="ca-ES" sz="2400" dirty="0" err="1">
                <a:latin typeface="Arial"/>
                <a:cs typeface="Calibri"/>
              </a:rPr>
              <a:t>valles</a:t>
            </a:r>
            <a:r>
              <a:rPr lang="ca-ES" sz="2400" dirty="0">
                <a:latin typeface="Arial"/>
                <a:cs typeface="Calibri"/>
              </a:rPr>
              <a:t>"</a:t>
            </a:r>
            <a:endParaRPr lang="es-ES" sz="2400" dirty="0">
              <a:latin typeface="Arial"/>
            </a:endParaRPr>
          </a:p>
        </p:txBody>
      </p:sp>
      <p:pic>
        <p:nvPicPr>
          <p:cNvPr id="10" name="Imagen 9">
            <a:extLst>
              <a:ext uri="{FF2B5EF4-FFF2-40B4-BE49-F238E27FC236}">
                <a16:creationId xmlns:a16="http://schemas.microsoft.com/office/drawing/2014/main" id="{210A4438-0C17-CBBA-AFC9-01270A282542}"/>
              </a:ext>
            </a:extLst>
          </p:cNvPr>
          <p:cNvPicPr>
            <a:picLocks noChangeAspect="1"/>
          </p:cNvPicPr>
          <p:nvPr/>
        </p:nvPicPr>
        <p:blipFill>
          <a:blip r:embed="rId6"/>
          <a:stretch>
            <a:fillRect/>
          </a:stretch>
        </p:blipFill>
        <p:spPr>
          <a:xfrm>
            <a:off x="9501188" y="2366963"/>
            <a:ext cx="1866900" cy="1666875"/>
          </a:xfrm>
          <a:prstGeom prst="rect">
            <a:avLst/>
          </a:prstGeom>
        </p:spPr>
      </p:pic>
      <p:pic>
        <p:nvPicPr>
          <p:cNvPr id="11" name="Imagen 10" descr="Imagen que contiene interior, tabla, azul, grande&#10;&#10;Descripción generada automáticamente">
            <a:extLst>
              <a:ext uri="{FF2B5EF4-FFF2-40B4-BE49-F238E27FC236}">
                <a16:creationId xmlns:a16="http://schemas.microsoft.com/office/drawing/2014/main" id="{19D26191-8792-124F-4593-57A0AD70C0BA}"/>
              </a:ext>
            </a:extLst>
          </p:cNvPr>
          <p:cNvPicPr>
            <a:picLocks noChangeAspect="1"/>
          </p:cNvPicPr>
          <p:nvPr/>
        </p:nvPicPr>
        <p:blipFill>
          <a:blip r:embed="rId7"/>
          <a:stretch>
            <a:fillRect/>
          </a:stretch>
        </p:blipFill>
        <p:spPr>
          <a:xfrm>
            <a:off x="9208249" y="4305299"/>
            <a:ext cx="2446308" cy="1556710"/>
          </a:xfrm>
          <a:prstGeom prst="rect">
            <a:avLst/>
          </a:prstGeom>
        </p:spPr>
      </p:pic>
      <p:sp>
        <p:nvSpPr>
          <p:cNvPr id="2" name="Título 1">
            <a:extLst>
              <a:ext uri="{FF2B5EF4-FFF2-40B4-BE49-F238E27FC236}">
                <a16:creationId xmlns:a16="http://schemas.microsoft.com/office/drawing/2014/main" id="{3E113BF4-B65C-CCE0-751B-572EBCA32229}"/>
              </a:ext>
            </a:extLst>
          </p:cNvPr>
          <p:cNvSpPr txBox="1">
            <a:spLocks/>
          </p:cNvSpPr>
          <p:nvPr/>
        </p:nvSpPr>
        <p:spPr>
          <a:xfrm>
            <a:off x="5655750" y="1785664"/>
            <a:ext cx="5091419" cy="750888"/>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b="1" dirty="0" err="1">
                <a:latin typeface="Arial"/>
                <a:cs typeface="Calibri"/>
              </a:rPr>
              <a:t>Biotinta</a:t>
            </a:r>
            <a:r>
              <a:rPr lang="ca-ES" sz="2400" b="1" dirty="0">
                <a:latin typeface="Arial"/>
                <a:cs typeface="Calibri"/>
              </a:rPr>
              <a:t>: </a:t>
            </a:r>
            <a:r>
              <a:rPr lang="ca-ES" sz="2400" dirty="0" err="1">
                <a:latin typeface="Arial"/>
                <a:cs typeface="Calibri"/>
              </a:rPr>
              <a:t>debe</a:t>
            </a:r>
            <a:r>
              <a:rPr lang="ca-ES" sz="2400" dirty="0">
                <a:latin typeface="Arial"/>
                <a:cs typeface="Calibri"/>
              </a:rPr>
              <a:t> </a:t>
            </a:r>
            <a:r>
              <a:rPr lang="ca-ES" sz="2400" dirty="0" err="1">
                <a:latin typeface="Arial"/>
                <a:cs typeface="Calibri"/>
              </a:rPr>
              <a:t>permitir</a:t>
            </a:r>
            <a:r>
              <a:rPr lang="ca-ES" sz="2400" dirty="0">
                <a:latin typeface="Arial"/>
                <a:cs typeface="Calibri"/>
              </a:rPr>
              <a:t> dar la forma de </a:t>
            </a:r>
            <a:r>
              <a:rPr lang="ca-ES" sz="2400" dirty="0" err="1">
                <a:latin typeface="Arial"/>
                <a:cs typeface="Calibri"/>
              </a:rPr>
              <a:t>tejido</a:t>
            </a:r>
            <a:r>
              <a:rPr lang="ca-ES" sz="2400" dirty="0">
                <a:latin typeface="Arial"/>
                <a:cs typeface="Calibri"/>
              </a:rPr>
              <a:t> intestinal</a:t>
            </a:r>
            <a:endParaRPr lang="ca-ES" sz="2400" dirty="0">
              <a:cs typeface="Calibri"/>
            </a:endParaRPr>
          </a:p>
        </p:txBody>
      </p:sp>
      <p:pic>
        <p:nvPicPr>
          <p:cNvPr id="12" name="Imagen 11" descr="Imagen que contiene interior, máquina de coser, tabla, juguete&#10;&#10;Descripción generada automáticamente">
            <a:extLst>
              <a:ext uri="{FF2B5EF4-FFF2-40B4-BE49-F238E27FC236}">
                <a16:creationId xmlns:a16="http://schemas.microsoft.com/office/drawing/2014/main" id="{17540653-6BA5-D143-E3C3-7B6F08B715FD}"/>
              </a:ext>
            </a:extLst>
          </p:cNvPr>
          <p:cNvPicPr>
            <a:picLocks noChangeAspect="1"/>
          </p:cNvPicPr>
          <p:nvPr/>
        </p:nvPicPr>
        <p:blipFill>
          <a:blip r:embed="rId8"/>
          <a:stretch>
            <a:fillRect/>
          </a:stretch>
        </p:blipFill>
        <p:spPr>
          <a:xfrm>
            <a:off x="5657850" y="3054858"/>
            <a:ext cx="3324225" cy="2196084"/>
          </a:xfrm>
          <a:prstGeom prst="rect">
            <a:avLst/>
          </a:prstGeom>
        </p:spPr>
      </p:pic>
      <p:sp>
        <p:nvSpPr>
          <p:cNvPr id="5" name="Título 1">
            <a:extLst>
              <a:ext uri="{FF2B5EF4-FFF2-40B4-BE49-F238E27FC236}">
                <a16:creationId xmlns:a16="http://schemas.microsoft.com/office/drawing/2014/main" id="{63F0CB51-B726-8D4A-71FB-58E7730B4201}"/>
              </a:ext>
            </a:extLst>
          </p:cNvPr>
          <p:cNvSpPr>
            <a:spLocks noGrp="1"/>
          </p:cNvSpPr>
          <p:nvPr/>
        </p:nvSpPr>
        <p:spPr>
          <a:xfrm>
            <a:off x="678875" y="314325"/>
            <a:ext cx="1051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spTree>
    <p:extLst>
      <p:ext uri="{BB962C8B-B14F-4D97-AF65-F5344CB8AC3E}">
        <p14:creationId xmlns:p14="http://schemas.microsoft.com/office/powerpoint/2010/main" val="13922454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Enfermedad Celíaca - AGA GI Patient Center">
            <a:extLst>
              <a:ext uri="{FF2B5EF4-FFF2-40B4-BE49-F238E27FC236}">
                <a16:creationId xmlns:a16="http://schemas.microsoft.com/office/drawing/2014/main" id="{60A1D057-6ECA-698E-3CBB-9FAE9D58D6D5}"/>
              </a:ext>
            </a:extLst>
          </p:cNvPr>
          <p:cNvPicPr>
            <a:picLocks noChangeAspect="1"/>
          </p:cNvPicPr>
          <p:nvPr/>
        </p:nvPicPr>
        <p:blipFill>
          <a:blip r:embed="rId3"/>
          <a:stretch>
            <a:fillRect/>
          </a:stretch>
        </p:blipFill>
        <p:spPr>
          <a:xfrm>
            <a:off x="1947801" y="3835717"/>
            <a:ext cx="3136900" cy="1880989"/>
          </a:xfrm>
          <a:prstGeom prst="rect">
            <a:avLst/>
          </a:prstGeom>
        </p:spPr>
      </p:pic>
      <p:sp>
        <p:nvSpPr>
          <p:cNvPr id="6" name="Título 1">
            <a:extLst>
              <a:ext uri="{FF2B5EF4-FFF2-40B4-BE49-F238E27FC236}">
                <a16:creationId xmlns:a16="http://schemas.microsoft.com/office/drawing/2014/main" id="{4F59BA8A-8A2D-0538-2F48-0A70111D4CCB}"/>
              </a:ext>
            </a:extLst>
          </p:cNvPr>
          <p:cNvSpPr txBox="1">
            <a:spLocks/>
          </p:cNvSpPr>
          <p:nvPr/>
        </p:nvSpPr>
        <p:spPr>
          <a:xfrm>
            <a:off x="3107694" y="3133454"/>
            <a:ext cx="1480688" cy="735013"/>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Celiaquía</a:t>
            </a:r>
            <a:endParaRPr lang="es-ES" sz="2400" dirty="0">
              <a:latin typeface="Arial"/>
              <a:cs typeface="Arial"/>
            </a:endParaRPr>
          </a:p>
        </p:txBody>
      </p:sp>
      <p:pic>
        <p:nvPicPr>
          <p:cNvPr id="8" name="Imagen 7" descr="Imagen que contiene Texto&#10;&#10;Descripción generada automáticamente">
            <a:extLst>
              <a:ext uri="{FF2B5EF4-FFF2-40B4-BE49-F238E27FC236}">
                <a16:creationId xmlns:a16="http://schemas.microsoft.com/office/drawing/2014/main" id="{BB6FEEAF-81FB-6CB2-8CB2-E59F2D6EC023}"/>
              </a:ext>
            </a:extLst>
          </p:cNvPr>
          <p:cNvPicPr>
            <a:picLocks noChangeAspect="1"/>
          </p:cNvPicPr>
          <p:nvPr/>
        </p:nvPicPr>
        <p:blipFill>
          <a:blip r:embed="rId4"/>
          <a:stretch>
            <a:fillRect/>
          </a:stretch>
        </p:blipFill>
        <p:spPr>
          <a:xfrm>
            <a:off x="9563100" y="6140408"/>
            <a:ext cx="2095500" cy="349334"/>
          </a:xfrm>
          <a:prstGeom prst="rect">
            <a:avLst/>
          </a:prstGeom>
        </p:spPr>
      </p:pic>
      <p:sp>
        <p:nvSpPr>
          <p:cNvPr id="2" name="Título 1">
            <a:extLst>
              <a:ext uri="{FF2B5EF4-FFF2-40B4-BE49-F238E27FC236}">
                <a16:creationId xmlns:a16="http://schemas.microsoft.com/office/drawing/2014/main" id="{0DE359DC-A670-77CB-7C51-3C81B59DA84E}"/>
              </a:ext>
            </a:extLst>
          </p:cNvPr>
          <p:cNvSpPr txBox="1">
            <a:spLocks/>
          </p:cNvSpPr>
          <p:nvPr/>
        </p:nvSpPr>
        <p:spPr>
          <a:xfrm>
            <a:off x="759900" y="1522141"/>
            <a:ext cx="6252713" cy="1611313"/>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ea typeface="+mn-lt"/>
                <a:cs typeface="+mn-lt"/>
              </a:rPr>
              <a:t>Hacer</a:t>
            </a:r>
            <a:r>
              <a:rPr lang="ca-ES" sz="2400" dirty="0">
                <a:ea typeface="+mn-lt"/>
                <a:cs typeface="+mn-lt"/>
              </a:rPr>
              <a:t> </a:t>
            </a:r>
            <a:r>
              <a:rPr lang="ca-ES" sz="2400" dirty="0" err="1">
                <a:ea typeface="+mn-lt"/>
                <a:cs typeface="+mn-lt"/>
              </a:rPr>
              <a:t>estudios</a:t>
            </a:r>
            <a:r>
              <a:rPr lang="ca-ES" sz="2400" dirty="0">
                <a:ea typeface="+mn-lt"/>
                <a:cs typeface="+mn-lt"/>
              </a:rPr>
              <a:t> </a:t>
            </a:r>
            <a:r>
              <a:rPr lang="ca-ES" sz="2400" dirty="0" err="1">
                <a:ea typeface="+mn-lt"/>
                <a:cs typeface="+mn-lt"/>
              </a:rPr>
              <a:t>farmacológicos</a:t>
            </a:r>
            <a:r>
              <a:rPr lang="ca-ES" sz="2400" dirty="0">
                <a:ea typeface="+mn-lt"/>
                <a:cs typeface="+mn-lt"/>
              </a:rPr>
              <a:t>, estudiar </a:t>
            </a:r>
            <a:r>
              <a:rPr lang="ca-ES" sz="2400" dirty="0" err="1">
                <a:ea typeface="+mn-lt"/>
                <a:cs typeface="+mn-lt"/>
              </a:rPr>
              <a:t>enfermedades</a:t>
            </a:r>
            <a:r>
              <a:rPr lang="ca-ES" sz="2400" dirty="0">
                <a:ea typeface="+mn-lt"/>
                <a:cs typeface="+mn-lt"/>
              </a:rPr>
              <a:t> e incorporar </a:t>
            </a:r>
            <a:r>
              <a:rPr lang="ca-ES" sz="2400" dirty="0" err="1">
                <a:ea typeface="+mn-lt"/>
                <a:cs typeface="+mn-lt"/>
              </a:rPr>
              <a:t>otros</a:t>
            </a:r>
            <a:r>
              <a:rPr lang="ca-ES" sz="2400" dirty="0">
                <a:ea typeface="+mn-lt"/>
                <a:cs typeface="+mn-lt"/>
              </a:rPr>
              <a:t> </a:t>
            </a:r>
            <a:r>
              <a:rPr lang="ca-ES" sz="2400" dirty="0" err="1">
                <a:ea typeface="+mn-lt"/>
                <a:cs typeface="+mn-lt"/>
              </a:rPr>
              <a:t>elementos</a:t>
            </a:r>
            <a:r>
              <a:rPr lang="ca-ES" sz="2400" dirty="0">
                <a:ea typeface="+mn-lt"/>
                <a:cs typeface="+mn-lt"/>
              </a:rPr>
              <a:t> del </a:t>
            </a:r>
            <a:r>
              <a:rPr lang="ca-ES" sz="2400" dirty="0" err="1">
                <a:ea typeface="+mn-lt"/>
                <a:cs typeface="+mn-lt"/>
              </a:rPr>
              <a:t>intestino</a:t>
            </a:r>
            <a:r>
              <a:rPr lang="ca-ES" sz="2400" dirty="0">
                <a:ea typeface="+mn-lt"/>
                <a:cs typeface="+mn-lt"/>
              </a:rPr>
              <a:t> como el sistema </a:t>
            </a:r>
            <a:r>
              <a:rPr lang="ca-ES" sz="2400" dirty="0" err="1">
                <a:ea typeface="+mn-lt"/>
                <a:cs typeface="+mn-lt"/>
              </a:rPr>
              <a:t>inmunitario</a:t>
            </a:r>
            <a:r>
              <a:rPr lang="ca-ES" sz="2400" dirty="0">
                <a:ea typeface="+mn-lt"/>
                <a:cs typeface="+mn-lt"/>
              </a:rPr>
              <a:t> o la microbiota. </a:t>
            </a:r>
            <a:endParaRPr lang="es-ES" dirty="0"/>
          </a:p>
        </p:txBody>
      </p:sp>
      <p:pic>
        <p:nvPicPr>
          <p:cNvPr id="12" name="Imagen 11" descr="Enfermedad de Crohn – Mi Endoscopia">
            <a:extLst>
              <a:ext uri="{FF2B5EF4-FFF2-40B4-BE49-F238E27FC236}">
                <a16:creationId xmlns:a16="http://schemas.microsoft.com/office/drawing/2014/main" id="{0CFB9069-E985-97FB-AB0A-9D229340D826}"/>
              </a:ext>
            </a:extLst>
          </p:cNvPr>
          <p:cNvPicPr>
            <a:picLocks noChangeAspect="1"/>
          </p:cNvPicPr>
          <p:nvPr/>
        </p:nvPicPr>
        <p:blipFill>
          <a:blip r:embed="rId5"/>
          <a:stretch>
            <a:fillRect/>
          </a:stretch>
        </p:blipFill>
        <p:spPr>
          <a:xfrm>
            <a:off x="7477125" y="2791206"/>
            <a:ext cx="3800475" cy="1818513"/>
          </a:xfrm>
          <a:prstGeom prst="rect">
            <a:avLst/>
          </a:prstGeom>
        </p:spPr>
      </p:pic>
      <p:sp>
        <p:nvSpPr>
          <p:cNvPr id="13" name="Título 1">
            <a:extLst>
              <a:ext uri="{FF2B5EF4-FFF2-40B4-BE49-F238E27FC236}">
                <a16:creationId xmlns:a16="http://schemas.microsoft.com/office/drawing/2014/main" id="{237E4F83-2429-C7DE-64E7-A4E6BBCF1CF0}"/>
              </a:ext>
            </a:extLst>
          </p:cNvPr>
          <p:cNvSpPr txBox="1">
            <a:spLocks/>
          </p:cNvSpPr>
          <p:nvPr/>
        </p:nvSpPr>
        <p:spPr>
          <a:xfrm>
            <a:off x="7759046" y="2056193"/>
            <a:ext cx="3236631" cy="735013"/>
          </a:xfrm>
          <a:prstGeom prst="rect">
            <a:avLst/>
          </a:prstGeom>
        </p:spPr>
        <p:txBody>
          <a:bodyPr vert="horz" lIns="91440" tIns="45720" rIns="91440" bIns="45720" rtlCol="0" anchor="ctr">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dirty="0" err="1">
                <a:latin typeface="Arial"/>
                <a:ea typeface="Calibri Light"/>
                <a:cs typeface="Calibri Light"/>
              </a:rPr>
              <a:t>Enfermedad</a:t>
            </a:r>
            <a:r>
              <a:rPr lang="ca-ES" sz="2400" dirty="0">
                <a:latin typeface="Arial"/>
                <a:ea typeface="Calibri Light"/>
                <a:cs typeface="Calibri Light"/>
              </a:rPr>
              <a:t> de </a:t>
            </a:r>
            <a:r>
              <a:rPr lang="ca-ES" sz="2400" dirty="0" err="1">
                <a:latin typeface="Arial"/>
                <a:ea typeface="Calibri Light"/>
                <a:cs typeface="Calibri Light"/>
              </a:rPr>
              <a:t>Crohn</a:t>
            </a:r>
            <a:endParaRPr lang="es-ES" sz="2400" dirty="0">
              <a:latin typeface="Arial"/>
              <a:cs typeface="Arial"/>
            </a:endParaRPr>
          </a:p>
        </p:txBody>
      </p:sp>
      <p:sp>
        <p:nvSpPr>
          <p:cNvPr id="14" name="CuadroTexto 13">
            <a:extLst>
              <a:ext uri="{FF2B5EF4-FFF2-40B4-BE49-F238E27FC236}">
                <a16:creationId xmlns:a16="http://schemas.microsoft.com/office/drawing/2014/main" id="{02C395B6-FE84-F118-C91F-39E971962F2B}"/>
              </a:ext>
            </a:extLst>
          </p:cNvPr>
          <p:cNvSpPr txBox="1"/>
          <p:nvPr/>
        </p:nvSpPr>
        <p:spPr>
          <a:xfrm>
            <a:off x="6381750" y="4686300"/>
            <a:ext cx="527685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dirty="0">
                <a:latin typeface="Arial"/>
                <a:ea typeface="Calibri"/>
                <a:cs typeface="Arial"/>
              </a:rPr>
              <a:t>Fuente: </a:t>
            </a:r>
            <a:r>
              <a:rPr lang="en-US" sz="1100" i="1" dirty="0" err="1">
                <a:latin typeface="Arial"/>
                <a:ea typeface="Calibri"/>
                <a:cs typeface="Arial"/>
              </a:rPr>
              <a:t>Enfermedad</a:t>
            </a:r>
            <a:r>
              <a:rPr lang="en-US" sz="1100" i="1" dirty="0">
                <a:latin typeface="Arial"/>
                <a:ea typeface="Calibri"/>
                <a:cs typeface="Arial"/>
              </a:rPr>
              <a:t> de Crohn – Mi </a:t>
            </a:r>
            <a:r>
              <a:rPr lang="en-US" sz="1100" i="1" dirty="0" err="1">
                <a:latin typeface="Arial"/>
                <a:ea typeface="Calibri"/>
                <a:cs typeface="Arial"/>
              </a:rPr>
              <a:t>Endoscopia</a:t>
            </a:r>
            <a:r>
              <a:rPr lang="en-US" sz="1100" dirty="0">
                <a:latin typeface="Arial"/>
                <a:ea typeface="Calibri"/>
                <a:cs typeface="Arial"/>
              </a:rPr>
              <a:t>. (n.d.). Retrieved February 14, 2024, from https://www.miendoscopia.com/padecimientos/enfermedad-de-crohn/</a:t>
            </a:r>
          </a:p>
          <a:p>
            <a:r>
              <a:rPr lang="en-US" sz="1100" dirty="0">
                <a:latin typeface="Arial"/>
                <a:ea typeface="Calibri"/>
                <a:cs typeface="Arial"/>
              </a:rPr>
              <a:t>‌</a:t>
            </a:r>
          </a:p>
        </p:txBody>
      </p:sp>
      <p:sp>
        <p:nvSpPr>
          <p:cNvPr id="15" name="CuadroTexto 14">
            <a:extLst>
              <a:ext uri="{FF2B5EF4-FFF2-40B4-BE49-F238E27FC236}">
                <a16:creationId xmlns:a16="http://schemas.microsoft.com/office/drawing/2014/main" id="{72326E60-B902-0DD5-B02A-8AF4C968AD04}"/>
              </a:ext>
            </a:extLst>
          </p:cNvPr>
          <p:cNvSpPr txBox="1"/>
          <p:nvPr/>
        </p:nvSpPr>
        <p:spPr>
          <a:xfrm>
            <a:off x="1600076" y="5815780"/>
            <a:ext cx="44959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dirty="0">
                <a:latin typeface="Arial"/>
                <a:ea typeface="Calibri"/>
                <a:cs typeface="Arial"/>
              </a:rPr>
              <a:t>Fuente: </a:t>
            </a:r>
            <a:r>
              <a:rPr lang="en-US" sz="1100" dirty="0" err="1">
                <a:latin typeface="Arial"/>
                <a:ea typeface="Calibri"/>
                <a:cs typeface="Arial"/>
              </a:rPr>
              <a:t>Jacomet</a:t>
            </a:r>
            <a:r>
              <a:rPr lang="en-US" sz="1100" dirty="0">
                <a:latin typeface="Arial"/>
                <a:ea typeface="Calibri"/>
                <a:cs typeface="Arial"/>
              </a:rPr>
              <a:t>, S. (2022, January 25). </a:t>
            </a:r>
            <a:r>
              <a:rPr lang="en-US" sz="1100" i="1" dirty="0">
                <a:latin typeface="Arial"/>
                <a:ea typeface="Calibri"/>
                <a:cs typeface="Arial"/>
              </a:rPr>
              <a:t>Soy </a:t>
            </a:r>
            <a:r>
              <a:rPr lang="en-US" sz="1100" i="1" dirty="0" err="1">
                <a:latin typeface="Arial"/>
                <a:ea typeface="Calibri"/>
                <a:cs typeface="Arial"/>
              </a:rPr>
              <a:t>celíaco</a:t>
            </a:r>
            <a:r>
              <a:rPr lang="en-US" sz="1100" i="1" dirty="0">
                <a:latin typeface="Arial"/>
                <a:ea typeface="Calibri"/>
                <a:cs typeface="Arial"/>
              </a:rPr>
              <a:t> o </a:t>
            </a:r>
            <a:r>
              <a:rPr lang="en-US" sz="1100" i="1" dirty="0" err="1">
                <a:latin typeface="Arial"/>
                <a:ea typeface="Calibri"/>
                <a:cs typeface="Arial"/>
              </a:rPr>
              <a:t>intolerante</a:t>
            </a:r>
            <a:r>
              <a:rPr lang="en-US" sz="1100" i="1" dirty="0">
                <a:latin typeface="Arial"/>
                <a:ea typeface="Calibri"/>
                <a:cs typeface="Arial"/>
              </a:rPr>
              <a:t> a la </a:t>
            </a:r>
            <a:r>
              <a:rPr lang="en-US" sz="1100" i="1" dirty="0" err="1">
                <a:latin typeface="Arial"/>
                <a:ea typeface="Calibri"/>
                <a:cs typeface="Arial"/>
              </a:rPr>
              <a:t>lactosa</a:t>
            </a:r>
            <a:r>
              <a:rPr lang="en-US" sz="1100" i="1" dirty="0">
                <a:latin typeface="Arial"/>
                <a:ea typeface="Calibri"/>
                <a:cs typeface="Arial"/>
              </a:rPr>
              <a:t>... ¿</a:t>
            </a:r>
            <a:r>
              <a:rPr lang="en-US" sz="1100" i="1" dirty="0" err="1">
                <a:latin typeface="Arial"/>
                <a:ea typeface="Calibri"/>
                <a:cs typeface="Arial"/>
              </a:rPr>
              <a:t>Cómo</a:t>
            </a:r>
            <a:r>
              <a:rPr lang="en-US" sz="1100" i="1" dirty="0">
                <a:latin typeface="Arial"/>
                <a:ea typeface="Calibri"/>
                <a:cs typeface="Arial"/>
              </a:rPr>
              <a:t> </a:t>
            </a:r>
            <a:r>
              <a:rPr lang="en-US" sz="1100" i="1" dirty="0" err="1">
                <a:latin typeface="Arial"/>
                <a:ea typeface="Calibri"/>
                <a:cs typeface="Arial"/>
              </a:rPr>
              <a:t>puedo</a:t>
            </a:r>
            <a:r>
              <a:rPr lang="en-US" sz="1100" i="1" dirty="0">
                <a:latin typeface="Arial"/>
                <a:ea typeface="Calibri"/>
                <a:cs typeface="Arial"/>
              </a:rPr>
              <a:t> </a:t>
            </a:r>
            <a:r>
              <a:rPr lang="en-US" sz="1100" i="1" dirty="0" err="1">
                <a:latin typeface="Arial"/>
                <a:ea typeface="Calibri"/>
                <a:cs typeface="Arial"/>
              </a:rPr>
              <a:t>saberlo</a:t>
            </a:r>
            <a:r>
              <a:rPr lang="en-US" sz="1100" i="1" dirty="0">
                <a:latin typeface="Arial"/>
                <a:ea typeface="Calibri"/>
                <a:cs typeface="Arial"/>
              </a:rPr>
              <a:t>?</a:t>
            </a:r>
            <a:r>
              <a:rPr lang="en-US" sz="1100" dirty="0">
                <a:latin typeface="Arial"/>
                <a:ea typeface="Calibri"/>
                <a:cs typeface="Arial"/>
              </a:rPr>
              <a:t> </a:t>
            </a:r>
            <a:r>
              <a:rPr lang="en-US" sz="1100" dirty="0" err="1">
                <a:latin typeface="Arial"/>
                <a:ea typeface="Calibri"/>
                <a:cs typeface="Arial"/>
              </a:rPr>
              <a:t>Orthos</a:t>
            </a:r>
            <a:r>
              <a:rPr lang="en-US" sz="1100" dirty="0">
                <a:latin typeface="Arial"/>
                <a:ea typeface="Calibri"/>
                <a:cs typeface="Arial"/>
              </a:rPr>
              <a:t>. https://orthos.es/como-saber-si-soy-celiaco-o-intolerante-a-la-lactosa/</a:t>
            </a:r>
          </a:p>
          <a:p>
            <a:r>
              <a:rPr lang="en-US" sz="1100" dirty="0">
                <a:latin typeface="Arial"/>
                <a:ea typeface="Calibri"/>
                <a:cs typeface="Arial"/>
              </a:rPr>
              <a:t>‌</a:t>
            </a:r>
          </a:p>
        </p:txBody>
      </p:sp>
      <p:sp>
        <p:nvSpPr>
          <p:cNvPr id="4" name="Título 1">
            <a:extLst>
              <a:ext uri="{FF2B5EF4-FFF2-40B4-BE49-F238E27FC236}">
                <a16:creationId xmlns:a16="http://schemas.microsoft.com/office/drawing/2014/main" id="{D0590F42-3737-D7FD-E35A-D4385286C03C}"/>
              </a:ext>
            </a:extLst>
          </p:cNvPr>
          <p:cNvSpPr>
            <a:spLocks noGrp="1"/>
          </p:cNvSpPr>
          <p:nvPr/>
        </p:nvSpPr>
        <p:spPr>
          <a:xfrm>
            <a:off x="678875" y="314325"/>
            <a:ext cx="1051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800" b="1" dirty="0">
                <a:latin typeface="Arial"/>
                <a:ea typeface="Calibri Light"/>
                <a:cs typeface="Calibri Light"/>
              </a:rPr>
              <a:t>¿</a:t>
            </a:r>
            <a:r>
              <a:rPr lang="ca-ES" sz="2800" b="1" dirty="0" err="1">
                <a:latin typeface="Arial"/>
                <a:ea typeface="Calibri Light"/>
                <a:cs typeface="Calibri Light"/>
              </a:rPr>
              <a:t>Cómo</a:t>
            </a:r>
            <a:r>
              <a:rPr lang="ca-ES" sz="2800" b="1" dirty="0">
                <a:latin typeface="Arial"/>
                <a:ea typeface="Calibri Light"/>
                <a:cs typeface="Calibri Light"/>
              </a:rPr>
              <a:t> se </a:t>
            </a:r>
            <a:r>
              <a:rPr lang="ca-ES" sz="2800" b="1" dirty="0" err="1">
                <a:latin typeface="Arial"/>
                <a:ea typeface="Calibri Light"/>
                <a:cs typeface="Calibri Light"/>
              </a:rPr>
              <a:t>forman</a:t>
            </a:r>
            <a:r>
              <a:rPr lang="ca-ES" sz="2800" b="1" dirty="0">
                <a:latin typeface="Arial"/>
                <a:ea typeface="Calibri Light"/>
                <a:cs typeface="Calibri Light"/>
              </a:rPr>
              <a:t> los </a:t>
            </a:r>
            <a:r>
              <a:rPr lang="ca-ES" sz="2800" b="1" dirty="0" err="1">
                <a:latin typeface="Arial"/>
                <a:ea typeface="Calibri Light"/>
                <a:cs typeface="Calibri Light"/>
              </a:rPr>
              <a:t>órganos</a:t>
            </a:r>
            <a:r>
              <a:rPr lang="ca-ES" sz="2800" b="1" dirty="0">
                <a:latin typeface="Arial"/>
                <a:ea typeface="Calibri Light"/>
                <a:cs typeface="Calibri Light"/>
              </a:rPr>
              <a:t> en el </a:t>
            </a:r>
            <a:r>
              <a:rPr lang="ca-ES" sz="2800" b="1" dirty="0" err="1">
                <a:latin typeface="Arial"/>
                <a:ea typeface="Calibri Light"/>
                <a:cs typeface="Calibri Light"/>
              </a:rPr>
              <a:t>laboratorio</a:t>
            </a:r>
            <a:r>
              <a:rPr lang="ca-ES" sz="2800" b="1" dirty="0">
                <a:latin typeface="Arial"/>
                <a:ea typeface="Calibri Light"/>
                <a:cs typeface="Calibri Light"/>
              </a:rPr>
              <a:t>?</a:t>
            </a:r>
          </a:p>
        </p:txBody>
      </p:sp>
    </p:spTree>
    <p:extLst>
      <p:ext uri="{BB962C8B-B14F-4D97-AF65-F5344CB8AC3E}">
        <p14:creationId xmlns:p14="http://schemas.microsoft.com/office/powerpoint/2010/main" val="35358181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C0D66-86C6-CD15-BAA2-0059D53DB2CE}"/>
              </a:ext>
            </a:extLst>
          </p:cNvPr>
          <p:cNvSpPr>
            <a:spLocks noGrp="1"/>
          </p:cNvSpPr>
          <p:nvPr/>
        </p:nvSpPr>
        <p:spPr>
          <a:xfrm>
            <a:off x="838200" y="365125"/>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600" b="1" dirty="0" err="1">
                <a:latin typeface="Arial"/>
                <a:ea typeface="Calibri Light"/>
                <a:cs typeface="Calibri Light"/>
              </a:rPr>
              <a:t>Conceptos</a:t>
            </a:r>
            <a:r>
              <a:rPr lang="ca-ES" sz="3600" b="1" dirty="0">
                <a:latin typeface="Arial"/>
                <a:ea typeface="Calibri Light"/>
                <a:cs typeface="Calibri Light"/>
              </a:rPr>
              <a:t> </a:t>
            </a:r>
            <a:r>
              <a:rPr lang="ca-ES" sz="3600" b="1" dirty="0" err="1">
                <a:latin typeface="Arial"/>
                <a:ea typeface="Calibri Light"/>
                <a:cs typeface="Calibri Light"/>
              </a:rPr>
              <a:t>clave</a:t>
            </a:r>
            <a:endParaRPr lang="ca-ES" sz="3600" b="1" dirty="0">
              <a:latin typeface="Arial"/>
              <a:ea typeface="Calibri Light"/>
              <a:cs typeface="Calibri Light"/>
            </a:endParaRPr>
          </a:p>
        </p:txBody>
      </p:sp>
      <p:pic>
        <p:nvPicPr>
          <p:cNvPr id="3" name="Imagen 2" descr="Imagen que contiene Texto&#10;&#10;Descripción generada automáticamente">
            <a:extLst>
              <a:ext uri="{FF2B5EF4-FFF2-40B4-BE49-F238E27FC236}">
                <a16:creationId xmlns:a16="http://schemas.microsoft.com/office/drawing/2014/main" id="{BB899F0B-58B6-8FA9-6948-6528508AC5B1}"/>
              </a:ext>
            </a:extLst>
          </p:cNvPr>
          <p:cNvPicPr>
            <a:picLocks noChangeAspect="1"/>
          </p:cNvPicPr>
          <p:nvPr/>
        </p:nvPicPr>
        <p:blipFill>
          <a:blip r:embed="rId3"/>
          <a:stretch>
            <a:fillRect/>
          </a:stretch>
        </p:blipFill>
        <p:spPr>
          <a:xfrm>
            <a:off x="9563100" y="6140408"/>
            <a:ext cx="2095500" cy="349334"/>
          </a:xfrm>
          <a:prstGeom prst="rect">
            <a:avLst/>
          </a:prstGeom>
        </p:spPr>
      </p:pic>
      <p:pic>
        <p:nvPicPr>
          <p:cNvPr id="10" name="Picture 9">
            <a:extLst>
              <a:ext uri="{FF2B5EF4-FFF2-40B4-BE49-F238E27FC236}">
                <a16:creationId xmlns:a16="http://schemas.microsoft.com/office/drawing/2014/main" id="{37A9AB6E-4204-A3C6-296C-9D347D3ECC64}"/>
              </a:ext>
            </a:extLst>
          </p:cNvPr>
          <p:cNvPicPr>
            <a:picLocks noChangeAspect="1"/>
          </p:cNvPicPr>
          <p:nvPr/>
        </p:nvPicPr>
        <p:blipFill rotWithShape="1">
          <a:blip r:embed="rId4"/>
          <a:srcRect l="953" r="48283"/>
          <a:stretch/>
        </p:blipFill>
        <p:spPr>
          <a:xfrm>
            <a:off x="838200" y="3382695"/>
            <a:ext cx="4062208" cy="1771897"/>
          </a:xfrm>
          <a:prstGeom prst="rect">
            <a:avLst/>
          </a:prstGeom>
        </p:spPr>
      </p:pic>
      <p:pic>
        <p:nvPicPr>
          <p:cNvPr id="11" name="Picture 10">
            <a:extLst>
              <a:ext uri="{FF2B5EF4-FFF2-40B4-BE49-F238E27FC236}">
                <a16:creationId xmlns:a16="http://schemas.microsoft.com/office/drawing/2014/main" id="{CD3EBF1D-8814-F16B-1933-586CEBB93438}"/>
              </a:ext>
            </a:extLst>
          </p:cNvPr>
          <p:cNvPicPr>
            <a:picLocks noChangeAspect="1"/>
          </p:cNvPicPr>
          <p:nvPr/>
        </p:nvPicPr>
        <p:blipFill rotWithShape="1">
          <a:blip r:embed="rId4"/>
          <a:srcRect l="56628" t="11995" b="8180"/>
          <a:stretch/>
        </p:blipFill>
        <p:spPr>
          <a:xfrm>
            <a:off x="838200" y="1659517"/>
            <a:ext cx="3470657" cy="1414419"/>
          </a:xfrm>
          <a:prstGeom prst="rect">
            <a:avLst/>
          </a:prstGeom>
        </p:spPr>
      </p:pic>
      <p:pic>
        <p:nvPicPr>
          <p:cNvPr id="13" name="Picture 12">
            <a:extLst>
              <a:ext uri="{FF2B5EF4-FFF2-40B4-BE49-F238E27FC236}">
                <a16:creationId xmlns:a16="http://schemas.microsoft.com/office/drawing/2014/main" id="{3AF24158-A8A3-6865-6F31-5EEC9333ED1E}"/>
              </a:ext>
            </a:extLst>
          </p:cNvPr>
          <p:cNvPicPr>
            <a:picLocks noChangeAspect="1"/>
          </p:cNvPicPr>
          <p:nvPr/>
        </p:nvPicPr>
        <p:blipFill>
          <a:blip r:embed="rId5"/>
          <a:stretch>
            <a:fillRect/>
          </a:stretch>
        </p:blipFill>
        <p:spPr>
          <a:xfrm>
            <a:off x="6347278" y="4035089"/>
            <a:ext cx="2086266" cy="2105319"/>
          </a:xfrm>
          <a:prstGeom prst="rect">
            <a:avLst/>
          </a:prstGeom>
        </p:spPr>
      </p:pic>
      <p:pic>
        <p:nvPicPr>
          <p:cNvPr id="15" name="Picture 14">
            <a:extLst>
              <a:ext uri="{FF2B5EF4-FFF2-40B4-BE49-F238E27FC236}">
                <a16:creationId xmlns:a16="http://schemas.microsoft.com/office/drawing/2014/main" id="{BA64914F-AEA3-FA74-DEBC-48482E3C1A16}"/>
              </a:ext>
            </a:extLst>
          </p:cNvPr>
          <p:cNvPicPr>
            <a:picLocks noChangeAspect="1"/>
          </p:cNvPicPr>
          <p:nvPr/>
        </p:nvPicPr>
        <p:blipFill rotWithShape="1">
          <a:blip r:embed="rId6"/>
          <a:srcRect l="56630" t="21035"/>
          <a:stretch/>
        </p:blipFill>
        <p:spPr>
          <a:xfrm>
            <a:off x="5407064" y="1659517"/>
            <a:ext cx="2417928" cy="2267290"/>
          </a:xfrm>
          <a:prstGeom prst="rect">
            <a:avLst/>
          </a:prstGeom>
        </p:spPr>
      </p:pic>
      <p:pic>
        <p:nvPicPr>
          <p:cNvPr id="17" name="Picture 16">
            <a:extLst>
              <a:ext uri="{FF2B5EF4-FFF2-40B4-BE49-F238E27FC236}">
                <a16:creationId xmlns:a16="http://schemas.microsoft.com/office/drawing/2014/main" id="{85D34498-6A58-1043-AF7E-D892F8EC6C83}"/>
              </a:ext>
            </a:extLst>
          </p:cNvPr>
          <p:cNvPicPr>
            <a:picLocks noChangeAspect="1"/>
          </p:cNvPicPr>
          <p:nvPr/>
        </p:nvPicPr>
        <p:blipFill rotWithShape="1">
          <a:blip r:embed="rId6"/>
          <a:srcRect l="2671" t="9945" r="51615" b="6312"/>
          <a:stretch/>
        </p:blipFill>
        <p:spPr>
          <a:xfrm>
            <a:off x="8457439" y="1690818"/>
            <a:ext cx="3394196" cy="3202174"/>
          </a:xfrm>
          <a:prstGeom prst="rect">
            <a:avLst/>
          </a:prstGeom>
        </p:spPr>
      </p:pic>
    </p:spTree>
    <p:extLst>
      <p:ext uri="{BB962C8B-B14F-4D97-AF65-F5344CB8AC3E}">
        <p14:creationId xmlns:p14="http://schemas.microsoft.com/office/powerpoint/2010/main" val="341366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C0D66-86C6-CD15-BAA2-0059D53DB2CE}"/>
              </a:ext>
            </a:extLst>
          </p:cNvPr>
          <p:cNvSpPr>
            <a:spLocks noGrp="1"/>
          </p:cNvSpPr>
          <p:nvPr/>
        </p:nvSpPr>
        <p:spPr>
          <a:xfrm>
            <a:off x="838200" y="365125"/>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600" b="1" dirty="0">
                <a:latin typeface="Arial"/>
                <a:ea typeface="Calibri Light"/>
                <a:cs typeface="Calibri Light"/>
              </a:rPr>
              <a:t>En resumen:</a:t>
            </a:r>
          </a:p>
        </p:txBody>
      </p:sp>
      <p:pic>
        <p:nvPicPr>
          <p:cNvPr id="3" name="Imagen 2" descr="Imagen que contiene Texto&#10;&#10;Descripción generada automáticamente">
            <a:extLst>
              <a:ext uri="{FF2B5EF4-FFF2-40B4-BE49-F238E27FC236}">
                <a16:creationId xmlns:a16="http://schemas.microsoft.com/office/drawing/2014/main" id="{BB899F0B-58B6-8FA9-6948-6528508AC5B1}"/>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4" name="CuadroTexto 1">
            <a:extLst>
              <a:ext uri="{FF2B5EF4-FFF2-40B4-BE49-F238E27FC236}">
                <a16:creationId xmlns:a16="http://schemas.microsoft.com/office/drawing/2014/main" id="{DAE46C20-E949-307E-98FF-4645F3F526D2}"/>
              </a:ext>
            </a:extLst>
          </p:cNvPr>
          <p:cNvSpPr txBox="1"/>
          <p:nvPr/>
        </p:nvSpPr>
        <p:spPr>
          <a:xfrm>
            <a:off x="993190" y="1680865"/>
            <a:ext cx="10199510" cy="44558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Wingdings"/>
              <a:buChar char="v"/>
            </a:pPr>
            <a:r>
              <a:rPr lang="es-ES" sz="2400" dirty="0">
                <a:latin typeface="Arial"/>
                <a:ea typeface="+mn-lt"/>
                <a:cs typeface="Calibri"/>
              </a:rPr>
              <a:t>Hoy en día </a:t>
            </a:r>
            <a:r>
              <a:rPr lang="es-ES" sz="2400" b="1" dirty="0">
                <a:latin typeface="Arial"/>
                <a:ea typeface="+mn-lt"/>
                <a:cs typeface="Calibri"/>
              </a:rPr>
              <a:t>no podemos "imprimir" cualquier órgano y trasplantarlo</a:t>
            </a:r>
            <a:r>
              <a:rPr lang="es-ES" sz="2400" dirty="0">
                <a:latin typeface="Arial"/>
                <a:ea typeface="+mn-lt"/>
                <a:cs typeface="Calibri"/>
              </a:rPr>
              <a:t>, pero ya se han realizado trasplantes de órganos menos complejos (como la piel o la vejiga) empleando la bioingeniería.</a:t>
            </a:r>
          </a:p>
          <a:p>
            <a:pPr marL="285750" indent="-285750" algn="just">
              <a:lnSpc>
                <a:spcPct val="150000"/>
              </a:lnSpc>
              <a:buFont typeface="Wingdings"/>
              <a:buChar char="v"/>
            </a:pPr>
            <a:r>
              <a:rPr lang="es-ES" sz="2400" dirty="0">
                <a:latin typeface="Arial"/>
                <a:ea typeface="+mn-lt"/>
                <a:cs typeface="Calibri"/>
              </a:rPr>
              <a:t>La </a:t>
            </a:r>
            <a:r>
              <a:rPr lang="es-ES" sz="2400" dirty="0" err="1">
                <a:latin typeface="Arial"/>
                <a:ea typeface="+mn-lt"/>
                <a:cs typeface="Calibri"/>
              </a:rPr>
              <a:t>bioimpresión</a:t>
            </a:r>
            <a:r>
              <a:rPr lang="es-ES" sz="2400" dirty="0">
                <a:latin typeface="Arial"/>
                <a:ea typeface="+mn-lt"/>
                <a:cs typeface="Calibri"/>
              </a:rPr>
              <a:t> 3D nos permite </a:t>
            </a:r>
            <a:r>
              <a:rPr lang="es-ES" sz="2400" b="1" dirty="0">
                <a:latin typeface="Arial"/>
                <a:ea typeface="+mn-lt"/>
                <a:cs typeface="Calibri"/>
              </a:rPr>
              <a:t>reducir el uso animal en las fases preclínicas</a:t>
            </a:r>
            <a:r>
              <a:rPr lang="es-ES" sz="2400" dirty="0">
                <a:latin typeface="Arial"/>
                <a:ea typeface="+mn-lt"/>
                <a:cs typeface="Calibri"/>
              </a:rPr>
              <a:t> y recrear las condiciones del cuerpo humano de forma más fiel.</a:t>
            </a:r>
          </a:p>
          <a:p>
            <a:pPr marL="285750" indent="-285750" algn="just">
              <a:lnSpc>
                <a:spcPct val="150000"/>
              </a:lnSpc>
              <a:buFont typeface="Wingdings"/>
              <a:buChar char="v"/>
            </a:pPr>
            <a:r>
              <a:rPr lang="es-ES" sz="2400" dirty="0">
                <a:latin typeface="Arial"/>
                <a:ea typeface="+mn-lt"/>
                <a:cs typeface="Calibri"/>
              </a:rPr>
              <a:t>Los avances en la regeneración de órganos y tejidos abren la puerta a </a:t>
            </a:r>
            <a:r>
              <a:rPr lang="es-ES" sz="2400" b="1" dirty="0">
                <a:latin typeface="Arial"/>
                <a:ea typeface="+mn-lt"/>
                <a:cs typeface="Calibri"/>
              </a:rPr>
              <a:t>nuevas formas de curas médicas </a:t>
            </a:r>
            <a:r>
              <a:rPr lang="es-ES" sz="2400" dirty="0">
                <a:latin typeface="Arial"/>
                <a:ea typeface="+mn-lt"/>
                <a:cs typeface="Calibri"/>
              </a:rPr>
              <a:t>empleando la bioingeniería.</a:t>
            </a:r>
            <a:endParaRPr lang="ca-ES" sz="2400" dirty="0">
              <a:latin typeface="Arial"/>
              <a:ea typeface="+mn-lt"/>
              <a:cs typeface="Calibri"/>
            </a:endParaRPr>
          </a:p>
        </p:txBody>
      </p:sp>
    </p:spTree>
    <p:extLst>
      <p:ext uri="{BB962C8B-B14F-4D97-AF65-F5344CB8AC3E}">
        <p14:creationId xmlns:p14="http://schemas.microsoft.com/office/powerpoint/2010/main" val="2206223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88FB-5DF1-844F-A595-95CBCC2FCF35}"/>
              </a:ext>
            </a:extLst>
          </p:cNvPr>
          <p:cNvSpPr>
            <a:spLocks noGrp="1"/>
          </p:cNvSpPr>
          <p:nvPr>
            <p:ph type="ctrTitle"/>
          </p:nvPr>
        </p:nvSpPr>
        <p:spPr/>
        <p:txBody>
          <a:bodyPr/>
          <a:lstStyle/>
          <a:p>
            <a:endParaRPr lang="en-US" dirty="0"/>
          </a:p>
        </p:txBody>
      </p:sp>
      <p:pic>
        <p:nvPicPr>
          <p:cNvPr id="4" name="Online Media 3" title="Bioimpressió d'òrgans i teixits al laboratori (múscul esquelètic i intestí)">
            <a:hlinkClick r:id="" action="ppaction://media"/>
            <a:extLst>
              <a:ext uri="{FF2B5EF4-FFF2-40B4-BE49-F238E27FC236}">
                <a16:creationId xmlns:a16="http://schemas.microsoft.com/office/drawing/2014/main" id="{A6DF5283-0235-47F0-2EDF-47DEDA9ED3A7}"/>
              </a:ext>
            </a:extLst>
          </p:cNvPr>
          <p:cNvPicPr>
            <a:picLocks noRot="1" noChangeAspect="1"/>
          </p:cNvPicPr>
          <p:nvPr>
            <a:videoFile r:link="rId1"/>
          </p:nvPr>
        </p:nvPicPr>
        <p:blipFill>
          <a:blip r:embed="rId3"/>
          <a:stretch>
            <a:fillRect/>
          </a:stretch>
        </p:blipFill>
        <p:spPr>
          <a:xfrm>
            <a:off x="1728526" y="1334925"/>
            <a:ext cx="8734948" cy="4935246"/>
          </a:xfrm>
          <a:prstGeom prst="rect">
            <a:avLst/>
          </a:prstGeom>
        </p:spPr>
      </p:pic>
      <p:sp>
        <p:nvSpPr>
          <p:cNvPr id="5" name="CuadroTexto 14">
            <a:extLst>
              <a:ext uri="{FF2B5EF4-FFF2-40B4-BE49-F238E27FC236}">
                <a16:creationId xmlns:a16="http://schemas.microsoft.com/office/drawing/2014/main" id="{9467CE51-C7E2-F697-D8E8-3B00645F9AB6}"/>
              </a:ext>
            </a:extLst>
          </p:cNvPr>
          <p:cNvSpPr txBox="1"/>
          <p:nvPr/>
        </p:nvSpPr>
        <p:spPr>
          <a:xfrm>
            <a:off x="6524378" y="6379613"/>
            <a:ext cx="615315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a:ea typeface="Calibri"/>
                <a:cs typeface="Arial"/>
              </a:rPr>
              <a:t>Fuente: </a:t>
            </a:r>
            <a:r>
              <a:rPr lang="en-US" sz="1100" dirty="0">
                <a:latin typeface="Arial"/>
                <a:ea typeface="Calibri"/>
                <a:cs typeface="Arial"/>
                <a:hlinkClick r:id="rId4"/>
              </a:rPr>
              <a:t>https://www.youtube.com/watch?v=98nDhpZp2R0</a:t>
            </a:r>
            <a:endParaRPr lang="en-US" sz="1100" dirty="0">
              <a:latin typeface="Arial"/>
              <a:ea typeface="Calibri"/>
              <a:cs typeface="Arial"/>
            </a:endParaRPr>
          </a:p>
          <a:p>
            <a:endParaRPr lang="en-US" sz="1100" dirty="0">
              <a:latin typeface="Arial"/>
              <a:ea typeface="Calibri"/>
              <a:cs typeface="Arial"/>
            </a:endParaRPr>
          </a:p>
        </p:txBody>
      </p:sp>
    </p:spTree>
    <p:extLst>
      <p:ext uri="{BB962C8B-B14F-4D97-AF65-F5344CB8AC3E}">
        <p14:creationId xmlns:p14="http://schemas.microsoft.com/office/powerpoint/2010/main" val="35789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3E775-196F-AD31-E107-20FCB2B3A59E}"/>
              </a:ext>
            </a:extLst>
          </p:cNvPr>
          <p:cNvSpPr>
            <a:spLocks noGrp="1"/>
          </p:cNvSpPr>
          <p:nvPr/>
        </p:nvSpPr>
        <p:spPr>
          <a:xfrm>
            <a:off x="3047511" y="2862019"/>
            <a:ext cx="6096245" cy="8636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4000" b="1" dirty="0">
                <a:latin typeface="Arial"/>
                <a:cs typeface="Calibri Light"/>
              </a:rPr>
              <a:t>¿Y vosotros qué opináis?</a:t>
            </a:r>
            <a:endParaRPr lang="es-ES" sz="4000" b="1" dirty="0">
              <a:latin typeface="Arial"/>
              <a:cs typeface="Arial"/>
            </a:endParaRPr>
          </a:p>
        </p:txBody>
      </p:sp>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Tree>
    <p:extLst>
      <p:ext uri="{BB962C8B-B14F-4D97-AF65-F5344CB8AC3E}">
        <p14:creationId xmlns:p14="http://schemas.microsoft.com/office/powerpoint/2010/main" val="96614001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ECA32DD5-F5BF-CDCA-E37A-60843B84A4B3}"/>
              </a:ext>
            </a:extLst>
          </p:cNvPr>
          <p:cNvSpPr txBox="1"/>
          <p:nvPr/>
        </p:nvSpPr>
        <p:spPr>
          <a:xfrm>
            <a:off x="702245" y="1500756"/>
            <a:ext cx="10795256"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400" dirty="0">
                <a:latin typeface="Arial"/>
                <a:ea typeface="Calibri"/>
                <a:cs typeface="Calibri"/>
              </a:rPr>
              <a:t>Soy una mujer de 75 años y llevo 6 años esperando un trasplante de corazón. Hace unas semanas parecía que el nuevo corazón iba a llegar, pero al final se lo trasplantaron a una chica de 29 años. Me han hablado de la medicina regenerativa, podrían ponerme un corazón fabricado en el laboratorio. Pero no acabo de verlo claro.</a:t>
            </a:r>
          </a:p>
          <a:p>
            <a:pPr algn="just"/>
            <a:endParaRPr lang="es-ES" sz="2400" dirty="0">
              <a:latin typeface="Arial"/>
              <a:ea typeface="Calibri"/>
              <a:cs typeface="Calibri"/>
            </a:endParaRPr>
          </a:p>
          <a:p>
            <a:pPr algn="just"/>
            <a:r>
              <a:rPr lang="es-ES" sz="2400" dirty="0">
                <a:latin typeface="Arial"/>
                <a:ea typeface="Calibri"/>
                <a:cs typeface="Calibri"/>
              </a:rPr>
              <a:t>La otra opción que me han propuesto es vaciar un corazón de mono y rellenarlo con mis células modificadas y trasplantármelo. Este procedimiento no lo veo nada claro y mis nietas que son vegetarianas me dicen que está mal utilizar a los animales con este fin. Algunos dicen que si matamos a cerdos para comer, deberíamos poder hacer uso de sus órganos para salvar vidas. Otros dicen que no es lo mismo, comer animales es natural pero usar sus órganos es artificial.</a:t>
            </a:r>
            <a:endParaRPr lang="ca-ES" sz="2400" dirty="0">
              <a:latin typeface="Arial"/>
              <a:ea typeface="Calibri"/>
              <a:cs typeface="Calibri"/>
            </a:endParaRPr>
          </a:p>
        </p:txBody>
      </p:sp>
      <p:sp>
        <p:nvSpPr>
          <p:cNvPr id="7" name="Título 1">
            <a:extLst>
              <a:ext uri="{FF2B5EF4-FFF2-40B4-BE49-F238E27FC236}">
                <a16:creationId xmlns:a16="http://schemas.microsoft.com/office/drawing/2014/main" id="{1EE5FB4C-E332-85B1-19AA-144A28D3A7E3}"/>
              </a:ext>
            </a:extLst>
          </p:cNvPr>
          <p:cNvSpPr>
            <a:spLocks noGrp="1"/>
          </p:cNvSpPr>
          <p:nvPr/>
        </p:nvSpPr>
        <p:spPr>
          <a:xfrm>
            <a:off x="671945" y="281998"/>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400" b="1" dirty="0">
                <a:latin typeface="Arial"/>
                <a:ea typeface="Calibri Light"/>
                <a:cs typeface="Calibri Light"/>
              </a:rPr>
              <a:t>Caso 1: Neus (75 </a:t>
            </a:r>
            <a:r>
              <a:rPr lang="ca-ES" sz="3400" b="1" dirty="0" err="1">
                <a:latin typeface="Arial"/>
                <a:ea typeface="Calibri Light"/>
                <a:cs typeface="Calibri Light"/>
              </a:rPr>
              <a:t>años</a:t>
            </a:r>
            <a:r>
              <a:rPr lang="ca-ES" sz="3400" b="1" dirty="0">
                <a:latin typeface="Arial"/>
                <a:ea typeface="Calibri Light"/>
                <a:cs typeface="Calibri Light"/>
              </a:rPr>
              <a:t>)</a:t>
            </a:r>
          </a:p>
        </p:txBody>
      </p:sp>
    </p:spTree>
    <p:extLst>
      <p:ext uri="{BB962C8B-B14F-4D97-AF65-F5344CB8AC3E}">
        <p14:creationId xmlns:p14="http://schemas.microsoft.com/office/powerpoint/2010/main" val="20539805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141C2ECA-6040-65CF-9C9D-F81969D5E004}"/>
              </a:ext>
            </a:extLst>
          </p:cNvPr>
          <p:cNvSpPr txBox="1"/>
          <p:nvPr/>
        </p:nvSpPr>
        <p:spPr>
          <a:xfrm>
            <a:off x="867528" y="1809445"/>
            <a:ext cx="1046274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2600" b="1" dirty="0">
                <a:latin typeface="Arial"/>
                <a:ea typeface="Calibri"/>
                <a:cs typeface="Calibri"/>
              </a:rPr>
              <a:t>Si vosotros fueseis Neus, aceptaríais...</a:t>
            </a:r>
            <a:endParaRPr lang="es-ES_tradnl" sz="2600" dirty="0">
              <a:latin typeface="Arial"/>
            </a:endParaRPr>
          </a:p>
        </p:txBody>
      </p:sp>
      <p:sp>
        <p:nvSpPr>
          <p:cNvPr id="6" name="CuadroTexto 1">
            <a:extLst>
              <a:ext uri="{FF2B5EF4-FFF2-40B4-BE49-F238E27FC236}">
                <a16:creationId xmlns:a16="http://schemas.microsoft.com/office/drawing/2014/main" id="{16BA4351-98B0-D1F5-77D8-D3159A037028}"/>
              </a:ext>
            </a:extLst>
          </p:cNvPr>
          <p:cNvSpPr txBox="1"/>
          <p:nvPr/>
        </p:nvSpPr>
        <p:spPr>
          <a:xfrm>
            <a:off x="1074246" y="3402044"/>
            <a:ext cx="10043507"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500" dirty="0">
                <a:latin typeface="Arial"/>
                <a:cs typeface="Calibri"/>
              </a:rPr>
              <a:t>¿Un </a:t>
            </a:r>
            <a:r>
              <a:rPr lang="ca-ES" sz="2500" dirty="0" err="1">
                <a:latin typeface="Arial"/>
                <a:cs typeface="Calibri"/>
              </a:rPr>
              <a:t>corazón</a:t>
            </a:r>
            <a:r>
              <a:rPr lang="ca-ES" sz="2500" dirty="0">
                <a:latin typeface="Arial"/>
                <a:cs typeface="Calibri"/>
              </a:rPr>
              <a:t> </a:t>
            </a:r>
            <a:r>
              <a:rPr lang="ca-ES" sz="2500" dirty="0" err="1">
                <a:latin typeface="Arial"/>
                <a:cs typeface="Calibri"/>
              </a:rPr>
              <a:t>sintético</a:t>
            </a:r>
            <a:r>
              <a:rPr lang="ca-ES" sz="2500" dirty="0">
                <a:latin typeface="Arial"/>
                <a:cs typeface="Calibri"/>
              </a:rPr>
              <a:t> </a:t>
            </a:r>
            <a:r>
              <a:rPr lang="ca-ES" sz="2500" dirty="0" err="1">
                <a:latin typeface="Arial"/>
                <a:cs typeface="Calibri"/>
              </a:rPr>
              <a:t>hecho</a:t>
            </a:r>
            <a:r>
              <a:rPr lang="ca-ES" sz="2500" dirty="0">
                <a:latin typeface="Arial"/>
                <a:cs typeface="Calibri"/>
              </a:rPr>
              <a:t> en el </a:t>
            </a:r>
            <a:r>
              <a:rPr lang="ca-ES" sz="2500" dirty="0" err="1">
                <a:latin typeface="Arial"/>
                <a:cs typeface="Calibri"/>
              </a:rPr>
              <a:t>laboratorio</a:t>
            </a:r>
            <a:r>
              <a:rPr lang="ca-ES" sz="2500" dirty="0">
                <a:latin typeface="Arial"/>
                <a:cs typeface="Calibri"/>
              </a:rPr>
              <a:t> con </a:t>
            </a:r>
            <a:r>
              <a:rPr lang="ca-ES" sz="2500" b="1" dirty="0" err="1">
                <a:latin typeface="Arial"/>
                <a:cs typeface="Calibri"/>
              </a:rPr>
              <a:t>vuestras</a:t>
            </a:r>
            <a:r>
              <a:rPr lang="ca-ES" sz="2500" b="1" dirty="0">
                <a:latin typeface="Arial"/>
                <a:cs typeface="Calibri"/>
              </a:rPr>
              <a:t> </a:t>
            </a:r>
            <a:r>
              <a:rPr lang="ca-ES" sz="2500" b="1" dirty="0" err="1">
                <a:latin typeface="Arial"/>
                <a:cs typeface="Calibri"/>
              </a:rPr>
              <a:t>células</a:t>
            </a:r>
            <a:r>
              <a:rPr lang="ca-ES" sz="2500" dirty="0">
                <a:latin typeface="Arial"/>
                <a:cs typeface="Calibri"/>
              </a:rPr>
              <a:t>?</a:t>
            </a:r>
            <a:endParaRPr lang="es-ES" sz="2500" dirty="0">
              <a:latin typeface="Arial"/>
              <a:cs typeface="Arial"/>
            </a:endParaRPr>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090483" y="4444415"/>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92341" y="4442575"/>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476274" y="5008627"/>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Sí</a:t>
            </a:r>
            <a:endParaRPr lang="es-ES" sz="260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139464" y="5011059"/>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No</a:t>
            </a:r>
          </a:p>
        </p:txBody>
      </p:sp>
    </p:spTree>
    <p:extLst>
      <p:ext uri="{BB962C8B-B14F-4D97-AF65-F5344CB8AC3E}">
        <p14:creationId xmlns:p14="http://schemas.microsoft.com/office/powerpoint/2010/main" val="255489566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6" name="CuadroTexto 1">
            <a:extLst>
              <a:ext uri="{FF2B5EF4-FFF2-40B4-BE49-F238E27FC236}">
                <a16:creationId xmlns:a16="http://schemas.microsoft.com/office/drawing/2014/main" id="{16BA4351-98B0-D1F5-77D8-D3159A037028}"/>
              </a:ext>
            </a:extLst>
          </p:cNvPr>
          <p:cNvSpPr txBox="1"/>
          <p:nvPr/>
        </p:nvSpPr>
        <p:spPr>
          <a:xfrm>
            <a:off x="1640965" y="3301531"/>
            <a:ext cx="891007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¿Un </a:t>
            </a:r>
            <a:r>
              <a:rPr lang="ca-ES" sz="2600" dirty="0" err="1">
                <a:ea typeface="+mn-lt"/>
                <a:cs typeface="+mn-lt"/>
              </a:rPr>
              <a:t>corazón</a:t>
            </a:r>
            <a:r>
              <a:rPr lang="ca-ES" sz="2600" dirty="0">
                <a:ea typeface="+mn-lt"/>
                <a:cs typeface="+mn-lt"/>
              </a:rPr>
              <a:t> </a:t>
            </a:r>
            <a:r>
              <a:rPr lang="ca-ES" sz="2600" dirty="0" err="1">
                <a:ea typeface="+mn-lt"/>
                <a:cs typeface="+mn-lt"/>
              </a:rPr>
              <a:t>sintético</a:t>
            </a:r>
            <a:r>
              <a:rPr lang="ca-ES" sz="2600" dirty="0">
                <a:ea typeface="+mn-lt"/>
                <a:cs typeface="+mn-lt"/>
              </a:rPr>
              <a:t> </a:t>
            </a:r>
            <a:r>
              <a:rPr lang="ca-ES" sz="2600" dirty="0" err="1">
                <a:ea typeface="+mn-lt"/>
                <a:cs typeface="+mn-lt"/>
              </a:rPr>
              <a:t>hecho</a:t>
            </a:r>
            <a:r>
              <a:rPr lang="ca-ES" sz="2600" dirty="0">
                <a:ea typeface="+mn-lt"/>
                <a:cs typeface="+mn-lt"/>
              </a:rPr>
              <a:t> </a:t>
            </a:r>
            <a:r>
              <a:rPr lang="ca-ES" sz="2600" dirty="0" err="1">
                <a:ea typeface="+mn-lt"/>
                <a:cs typeface="+mn-lt"/>
              </a:rPr>
              <a:t>crecer</a:t>
            </a:r>
            <a:r>
              <a:rPr lang="ca-ES" sz="2600" dirty="0">
                <a:ea typeface="+mn-lt"/>
                <a:cs typeface="+mn-lt"/>
              </a:rPr>
              <a:t> </a:t>
            </a:r>
            <a:r>
              <a:rPr lang="ca-ES" sz="2600" b="1" dirty="0" err="1">
                <a:ea typeface="+mn-lt"/>
                <a:cs typeface="+mn-lt"/>
              </a:rPr>
              <a:t>dentro</a:t>
            </a:r>
            <a:r>
              <a:rPr lang="ca-ES" sz="2600" b="1" dirty="0">
                <a:ea typeface="+mn-lt"/>
                <a:cs typeface="+mn-lt"/>
              </a:rPr>
              <a:t> de un animal?</a:t>
            </a:r>
            <a:endParaRPr lang="es-ES" dirty="0">
              <a:ea typeface="+mn-lt"/>
              <a:cs typeface="+mn-lt"/>
            </a:endParaRPr>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090483" y="4444415"/>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92341" y="4442575"/>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476274" y="5008627"/>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Sí</a:t>
            </a:r>
            <a:endParaRPr lang="es-ES" sz="260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139464" y="5011059"/>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No</a:t>
            </a:r>
          </a:p>
        </p:txBody>
      </p:sp>
      <p:sp>
        <p:nvSpPr>
          <p:cNvPr id="2" name="CuadroTexto 1">
            <a:extLst>
              <a:ext uri="{FF2B5EF4-FFF2-40B4-BE49-F238E27FC236}">
                <a16:creationId xmlns:a16="http://schemas.microsoft.com/office/drawing/2014/main" id="{8D64ECF2-EC5E-B594-9B01-527B671460C2}"/>
              </a:ext>
            </a:extLst>
          </p:cNvPr>
          <p:cNvSpPr txBox="1"/>
          <p:nvPr/>
        </p:nvSpPr>
        <p:spPr>
          <a:xfrm>
            <a:off x="867528" y="1809445"/>
            <a:ext cx="1046274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2600" b="1" dirty="0">
                <a:latin typeface="Arial"/>
                <a:ea typeface="Calibri"/>
                <a:cs typeface="Calibri"/>
              </a:rPr>
              <a:t>Si vosotros fueseis Neus, aceptaríais...</a:t>
            </a:r>
            <a:endParaRPr lang="es-ES_tradnl" sz="2600" dirty="0">
              <a:latin typeface="Arial"/>
            </a:endParaRPr>
          </a:p>
        </p:txBody>
      </p:sp>
    </p:spTree>
    <p:extLst>
      <p:ext uri="{BB962C8B-B14F-4D97-AF65-F5344CB8AC3E}">
        <p14:creationId xmlns:p14="http://schemas.microsoft.com/office/powerpoint/2010/main" val="408645544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 qué a las lagartijas les vuelve a crecer la cola?">
            <a:extLst>
              <a:ext uri="{FF2B5EF4-FFF2-40B4-BE49-F238E27FC236}">
                <a16:creationId xmlns:a16="http://schemas.microsoft.com/office/drawing/2014/main" id="{E81A2DF4-5F06-034E-53FD-13C093B5A0F0}"/>
              </a:ext>
            </a:extLst>
          </p:cNvPr>
          <p:cNvPicPr>
            <a:picLocks noChangeAspect="1"/>
          </p:cNvPicPr>
          <p:nvPr/>
        </p:nvPicPr>
        <p:blipFill>
          <a:blip r:embed="rId3"/>
          <a:stretch>
            <a:fillRect/>
          </a:stretch>
        </p:blipFill>
        <p:spPr>
          <a:xfrm>
            <a:off x="8692232" y="3235950"/>
            <a:ext cx="2659308" cy="2022612"/>
          </a:xfrm>
          <a:prstGeom prst="rect">
            <a:avLst/>
          </a:prstGeom>
        </p:spPr>
      </p:pic>
      <p:pic>
        <p:nvPicPr>
          <p:cNvPr id="3" name="Imagen 2" descr="Imagen que contiene estrella de mar, reloj, arco&#10;&#10;Descripción generada automáticamente">
            <a:extLst>
              <a:ext uri="{FF2B5EF4-FFF2-40B4-BE49-F238E27FC236}">
                <a16:creationId xmlns:a16="http://schemas.microsoft.com/office/drawing/2014/main" id="{D46EC733-1088-C765-6533-0FAC14BF016E}"/>
              </a:ext>
            </a:extLst>
          </p:cNvPr>
          <p:cNvPicPr>
            <a:picLocks noChangeAspect="1"/>
          </p:cNvPicPr>
          <p:nvPr/>
        </p:nvPicPr>
        <p:blipFill rotWithShape="1">
          <a:blip r:embed="rId4"/>
          <a:srcRect l="3778" r="-118" b="69"/>
          <a:stretch/>
        </p:blipFill>
        <p:spPr>
          <a:xfrm>
            <a:off x="1175451" y="3134514"/>
            <a:ext cx="4815901" cy="2126249"/>
          </a:xfrm>
          <a:prstGeom prst="rect">
            <a:avLst/>
          </a:prstGeom>
        </p:spPr>
      </p:pic>
      <p:sp>
        <p:nvSpPr>
          <p:cNvPr id="4" name="CuadroTexto 6">
            <a:extLst>
              <a:ext uri="{FF2B5EF4-FFF2-40B4-BE49-F238E27FC236}">
                <a16:creationId xmlns:a16="http://schemas.microsoft.com/office/drawing/2014/main" id="{C2DDE2D6-2ED1-29CC-D463-7F728598265A}"/>
              </a:ext>
            </a:extLst>
          </p:cNvPr>
          <p:cNvSpPr txBox="1"/>
          <p:nvPr/>
        </p:nvSpPr>
        <p:spPr>
          <a:xfrm>
            <a:off x="1636330" y="3194927"/>
            <a:ext cx="244878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2400" dirty="0">
                <a:latin typeface="Arial"/>
                <a:ea typeface="Calibri"/>
                <a:cs typeface="Calibri"/>
              </a:rPr>
              <a:t>Fragmentación</a:t>
            </a:r>
            <a:endParaRPr lang="es-ES" sz="2400" dirty="0">
              <a:latin typeface="Arial"/>
            </a:endParaRPr>
          </a:p>
        </p:txBody>
      </p:sp>
      <p:sp>
        <p:nvSpPr>
          <p:cNvPr id="5" name="CuadroTexto 7">
            <a:extLst>
              <a:ext uri="{FF2B5EF4-FFF2-40B4-BE49-F238E27FC236}">
                <a16:creationId xmlns:a16="http://schemas.microsoft.com/office/drawing/2014/main" id="{D6D48E37-4A6B-48F5-A5A8-75A5E117819C}"/>
              </a:ext>
            </a:extLst>
          </p:cNvPr>
          <p:cNvSpPr txBox="1"/>
          <p:nvPr/>
        </p:nvSpPr>
        <p:spPr>
          <a:xfrm>
            <a:off x="5690541" y="3690521"/>
            <a:ext cx="228967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2400" dirty="0">
                <a:latin typeface="Arial"/>
                <a:ea typeface="Calibri"/>
                <a:cs typeface="Calibri"/>
              </a:rPr>
              <a:t>Regeneración</a:t>
            </a:r>
            <a:endParaRPr lang="es-ES" sz="2400" dirty="0">
              <a:latin typeface="Arial"/>
            </a:endParaRPr>
          </a:p>
        </p:txBody>
      </p:sp>
      <p:sp>
        <p:nvSpPr>
          <p:cNvPr id="6" name="CuadroTexto 8">
            <a:extLst>
              <a:ext uri="{FF2B5EF4-FFF2-40B4-BE49-F238E27FC236}">
                <a16:creationId xmlns:a16="http://schemas.microsoft.com/office/drawing/2014/main" id="{8C4DC46A-ABC4-C6AA-3B4A-C9AB1B640A71}"/>
              </a:ext>
            </a:extLst>
          </p:cNvPr>
          <p:cNvSpPr txBox="1"/>
          <p:nvPr/>
        </p:nvSpPr>
        <p:spPr>
          <a:xfrm>
            <a:off x="5503637" y="4553164"/>
            <a:ext cx="304045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Formación nueva estrella a partir de un fragmento</a:t>
            </a:r>
            <a:endParaRPr lang="es-ES" sz="2400" dirty="0">
              <a:latin typeface="Arial"/>
            </a:endParaRPr>
          </a:p>
        </p:txBody>
      </p:sp>
      <p:pic>
        <p:nvPicPr>
          <p:cNvPr id="7" name="Imagen 6" descr="Imagen que contiene Texto&#10;&#10;Descripción generada automáticamente">
            <a:extLst>
              <a:ext uri="{FF2B5EF4-FFF2-40B4-BE49-F238E27FC236}">
                <a16:creationId xmlns:a16="http://schemas.microsoft.com/office/drawing/2014/main" id="{093B888C-20BD-A47B-24AA-7EA8EA6AD09F}"/>
              </a:ext>
            </a:extLst>
          </p:cNvPr>
          <p:cNvPicPr>
            <a:picLocks noChangeAspect="1"/>
          </p:cNvPicPr>
          <p:nvPr/>
        </p:nvPicPr>
        <p:blipFill>
          <a:blip r:embed="rId5"/>
          <a:stretch>
            <a:fillRect/>
          </a:stretch>
        </p:blipFill>
        <p:spPr>
          <a:xfrm>
            <a:off x="9563100" y="6140408"/>
            <a:ext cx="2095500" cy="349334"/>
          </a:xfrm>
          <a:prstGeom prst="rect">
            <a:avLst/>
          </a:prstGeom>
        </p:spPr>
      </p:pic>
      <p:sp>
        <p:nvSpPr>
          <p:cNvPr id="8" name="CuadroTexto 19">
            <a:extLst>
              <a:ext uri="{FF2B5EF4-FFF2-40B4-BE49-F238E27FC236}">
                <a16:creationId xmlns:a16="http://schemas.microsoft.com/office/drawing/2014/main" id="{3579C3C7-B43C-BA04-AE2E-599146B488C5}"/>
              </a:ext>
            </a:extLst>
          </p:cNvPr>
          <p:cNvSpPr txBox="1"/>
          <p:nvPr/>
        </p:nvSpPr>
        <p:spPr>
          <a:xfrm>
            <a:off x="844549" y="1851023"/>
            <a:ext cx="913072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latin typeface="Arial"/>
                <a:ea typeface="Calibri"/>
                <a:cs typeface="Calibri"/>
              </a:rPr>
              <a:t>Pero los humanos NO podemos regenerar partes del cuerpo…</a:t>
            </a:r>
          </a:p>
        </p:txBody>
      </p:sp>
      <p:sp>
        <p:nvSpPr>
          <p:cNvPr id="9" name="Título 1">
            <a:extLst>
              <a:ext uri="{FF2B5EF4-FFF2-40B4-BE49-F238E27FC236}">
                <a16:creationId xmlns:a16="http://schemas.microsoft.com/office/drawing/2014/main" id="{1879CBE5-AAC2-BF11-4969-C1C0AADAF3F7}"/>
              </a:ext>
            </a:extLst>
          </p:cNvPr>
          <p:cNvSpPr>
            <a:spLocks noGrp="1"/>
          </p:cNvSpPr>
          <p:nvPr/>
        </p:nvSpPr>
        <p:spPr>
          <a:xfrm>
            <a:off x="838199" y="365125"/>
            <a:ext cx="8210797" cy="931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2600" b="1" dirty="0">
                <a:latin typeface="Arial"/>
                <a:ea typeface="Calibri Light"/>
                <a:cs typeface="Calibri Light"/>
              </a:rPr>
              <a:t>¿</a:t>
            </a:r>
            <a:r>
              <a:rPr lang="ca-ES" sz="2600" b="1" dirty="0" err="1">
                <a:latin typeface="Arial"/>
                <a:ea typeface="Calibri Light"/>
                <a:cs typeface="Calibri Light"/>
              </a:rPr>
              <a:t>Podemos</a:t>
            </a:r>
            <a:r>
              <a:rPr lang="ca-ES" sz="2600" b="1" dirty="0">
                <a:latin typeface="Arial"/>
                <a:ea typeface="Calibri Light"/>
                <a:cs typeface="Calibri Light"/>
              </a:rPr>
              <a:t> regenerar partes de </a:t>
            </a:r>
            <a:r>
              <a:rPr lang="ca-ES" sz="2600" b="1" dirty="0" err="1">
                <a:latin typeface="Arial"/>
                <a:ea typeface="Calibri Light"/>
                <a:cs typeface="Calibri Light"/>
              </a:rPr>
              <a:t>nuestro</a:t>
            </a:r>
            <a:r>
              <a:rPr lang="ca-ES" sz="2600" b="1" dirty="0">
                <a:latin typeface="Arial"/>
                <a:ea typeface="Calibri Light"/>
                <a:cs typeface="Calibri Light"/>
              </a:rPr>
              <a:t> </a:t>
            </a:r>
            <a:r>
              <a:rPr lang="ca-ES" sz="2600" b="1" dirty="0" err="1">
                <a:latin typeface="Arial"/>
                <a:ea typeface="Calibri Light"/>
                <a:cs typeface="Calibri Light"/>
              </a:rPr>
              <a:t>cuerpo</a:t>
            </a:r>
            <a:r>
              <a:rPr lang="ca-ES" sz="2600" b="1" dirty="0">
                <a:latin typeface="Arial"/>
                <a:ea typeface="Calibri Light"/>
                <a:cs typeface="Calibri Light"/>
              </a:rPr>
              <a:t>?</a:t>
            </a:r>
          </a:p>
        </p:txBody>
      </p:sp>
    </p:spTree>
    <p:extLst>
      <p:ext uri="{BB962C8B-B14F-4D97-AF65-F5344CB8AC3E}">
        <p14:creationId xmlns:p14="http://schemas.microsoft.com/office/powerpoint/2010/main" val="101421570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2" name="CuadroTexto 1">
            <a:extLst>
              <a:ext uri="{FF2B5EF4-FFF2-40B4-BE49-F238E27FC236}">
                <a16:creationId xmlns:a16="http://schemas.microsoft.com/office/drawing/2014/main" id="{B036D8A2-2689-C65D-01AA-483A261E6779}"/>
              </a:ext>
            </a:extLst>
          </p:cNvPr>
          <p:cNvSpPr txBox="1"/>
          <p:nvPr/>
        </p:nvSpPr>
        <p:spPr>
          <a:xfrm>
            <a:off x="867528" y="1393809"/>
            <a:ext cx="10462747" cy="1218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2600" b="1" dirty="0">
                <a:ea typeface="+mn-lt"/>
                <a:cs typeface="+mn-lt"/>
              </a:rPr>
              <a:t>Imaginad ahora que necesitáis un trasplante de piel porque tenéis una úlcera que no acaba de curarse.</a:t>
            </a:r>
            <a:endParaRPr lang="es-ES_tradnl" b="1" dirty="0">
              <a:cs typeface="Arial"/>
            </a:endParaRPr>
          </a:p>
        </p:txBody>
      </p:sp>
    </p:spTree>
    <p:extLst>
      <p:ext uri="{BB962C8B-B14F-4D97-AF65-F5344CB8AC3E}">
        <p14:creationId xmlns:p14="http://schemas.microsoft.com/office/powerpoint/2010/main" val="34241119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141C2ECA-6040-65CF-9C9D-F81969D5E004}"/>
              </a:ext>
            </a:extLst>
          </p:cNvPr>
          <p:cNvSpPr txBox="1"/>
          <p:nvPr/>
        </p:nvSpPr>
        <p:spPr>
          <a:xfrm>
            <a:off x="867528" y="1393809"/>
            <a:ext cx="10462747" cy="1218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2600" b="1" dirty="0">
                <a:ea typeface="+mn-lt"/>
                <a:cs typeface="+mn-lt"/>
              </a:rPr>
              <a:t>Imaginad ahora que necesitáis un trasplante de piel porque tenéis una úlcera que no acaba de curarse.</a:t>
            </a:r>
            <a:endParaRPr lang="es-ES_tradnl" b="1" dirty="0">
              <a:cs typeface="Arial"/>
            </a:endParaRPr>
          </a:p>
        </p:txBody>
      </p:sp>
      <p:sp>
        <p:nvSpPr>
          <p:cNvPr id="6" name="CuadroTexto 1">
            <a:extLst>
              <a:ext uri="{FF2B5EF4-FFF2-40B4-BE49-F238E27FC236}">
                <a16:creationId xmlns:a16="http://schemas.microsoft.com/office/drawing/2014/main" id="{16BA4351-98B0-D1F5-77D8-D3159A037028}"/>
              </a:ext>
            </a:extLst>
          </p:cNvPr>
          <p:cNvSpPr txBox="1"/>
          <p:nvPr/>
        </p:nvSpPr>
        <p:spPr>
          <a:xfrm>
            <a:off x="863153" y="2762007"/>
            <a:ext cx="10667405" cy="18187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2600" dirty="0">
                <a:ea typeface="+mn-lt"/>
                <a:cs typeface="+mn-lt"/>
              </a:rPr>
              <a:t>Y os proponen que este apósito de células que os hace falta para ayudar a curar la herida se puede hacer a partir de </a:t>
            </a:r>
            <a:r>
              <a:rPr lang="es-ES_tradnl" sz="2600" b="1" dirty="0">
                <a:ea typeface="+mn-lt"/>
                <a:cs typeface="+mn-lt"/>
              </a:rPr>
              <a:t>células embrionarias humanas</a:t>
            </a:r>
            <a:r>
              <a:rPr lang="es-ES_tradnl" sz="2600" dirty="0">
                <a:ea typeface="+mn-lt"/>
                <a:cs typeface="+mn-lt"/>
              </a:rPr>
              <a:t>. ¿Lo aceptaríais?</a:t>
            </a:r>
            <a:endParaRPr lang="es-ES_tradnl" dirty="0">
              <a:ea typeface="+mn-lt"/>
              <a:cs typeface="+mn-lt"/>
            </a:endParaRPr>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120205" y="4730369"/>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78533" y="4726692"/>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181632" y="5461336"/>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dirty="0">
                <a:latin typeface="Arial"/>
                <a:ea typeface="Calibri"/>
                <a:cs typeface="Calibri"/>
              </a:rPr>
              <a:t>Sí</a:t>
            </a:r>
            <a:endParaRPr lang="es-ES" sz="2600" dirty="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008836" y="5464191"/>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dirty="0">
                <a:latin typeface="Arial"/>
                <a:ea typeface="Calibri"/>
                <a:cs typeface="Calibri"/>
              </a:rPr>
              <a:t>No</a:t>
            </a:r>
          </a:p>
        </p:txBody>
      </p:sp>
    </p:spTree>
    <p:extLst>
      <p:ext uri="{BB962C8B-B14F-4D97-AF65-F5344CB8AC3E}">
        <p14:creationId xmlns:p14="http://schemas.microsoft.com/office/powerpoint/2010/main" val="41453501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6" name="CuadroTexto 1">
            <a:extLst>
              <a:ext uri="{FF2B5EF4-FFF2-40B4-BE49-F238E27FC236}">
                <a16:creationId xmlns:a16="http://schemas.microsoft.com/office/drawing/2014/main" id="{16BA4351-98B0-D1F5-77D8-D3159A037028}"/>
              </a:ext>
            </a:extLst>
          </p:cNvPr>
          <p:cNvSpPr txBox="1"/>
          <p:nvPr/>
        </p:nvSpPr>
        <p:spPr>
          <a:xfrm>
            <a:off x="1708279" y="1835726"/>
            <a:ext cx="8769334" cy="1218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2600" dirty="0">
                <a:ea typeface="+mn-lt"/>
                <a:cs typeface="+mn-lt"/>
              </a:rPr>
              <a:t>¿Aceptaríais que os trasplantaran piel de algún animal? Por ejemplo, un trozo de piel de cerdo. </a:t>
            </a:r>
            <a:endParaRPr lang="es-ES_tradnl" dirty="0">
              <a:cs typeface="Arial"/>
            </a:endParaRPr>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153815" y="3320217"/>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36923" y="3365877"/>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420856" y="3943809"/>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dirty="0">
                <a:latin typeface="Arial"/>
                <a:ea typeface="Calibri"/>
                <a:cs typeface="Calibri"/>
              </a:rPr>
              <a:t>Sí</a:t>
            </a:r>
            <a:endParaRPr lang="es-ES" sz="2600" dirty="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084046" y="3934363"/>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No</a:t>
            </a:r>
          </a:p>
        </p:txBody>
      </p:sp>
      <p:sp>
        <p:nvSpPr>
          <p:cNvPr id="2" name="CuadroTexto 1">
            <a:extLst>
              <a:ext uri="{FF2B5EF4-FFF2-40B4-BE49-F238E27FC236}">
                <a16:creationId xmlns:a16="http://schemas.microsoft.com/office/drawing/2014/main" id="{2423C665-8555-02D2-502F-213501ADD4FA}"/>
              </a:ext>
            </a:extLst>
          </p:cNvPr>
          <p:cNvSpPr txBox="1"/>
          <p:nvPr/>
        </p:nvSpPr>
        <p:spPr>
          <a:xfrm>
            <a:off x="5878286" y="5137074"/>
            <a:ext cx="5763109" cy="6183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_tradnl" sz="2600" dirty="0">
                <a:cs typeface="Arial"/>
              </a:rPr>
              <a:t>Los que decís que no... ¿Por qué?</a:t>
            </a:r>
          </a:p>
        </p:txBody>
      </p:sp>
    </p:spTree>
    <p:extLst>
      <p:ext uri="{BB962C8B-B14F-4D97-AF65-F5344CB8AC3E}">
        <p14:creationId xmlns:p14="http://schemas.microsoft.com/office/powerpoint/2010/main" val="909918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ECA32DD5-F5BF-CDCA-E37A-60843B84A4B3}"/>
              </a:ext>
            </a:extLst>
          </p:cNvPr>
          <p:cNvSpPr txBox="1"/>
          <p:nvPr/>
        </p:nvSpPr>
        <p:spPr>
          <a:xfrm>
            <a:off x="785372" y="1653156"/>
            <a:ext cx="10629002" cy="44319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2350" dirty="0">
                <a:ea typeface="+mn-lt"/>
                <a:cs typeface="+mn-lt"/>
              </a:rPr>
              <a:t>Estoy esperando un trasplante cardíaco. He tenido durante muchos años el corazón un poco débil, pero un accidente de coche el verano pasado supuso tal conmoción para mi sistema que me ha estado fallando desde entonces. Los médicos me dicen que las probabilidades de encontrar un donante de corazón son escasas. </a:t>
            </a:r>
          </a:p>
          <a:p>
            <a:pPr algn="just"/>
            <a:endParaRPr lang="es-ES_tradnl" sz="2350" dirty="0">
              <a:ea typeface="+mn-lt"/>
              <a:cs typeface="+mn-lt"/>
            </a:endParaRPr>
          </a:p>
          <a:p>
            <a:pPr algn="just"/>
            <a:r>
              <a:rPr lang="es-ES_tradnl" sz="2350" dirty="0">
                <a:ea typeface="+mn-lt"/>
                <a:cs typeface="+mn-lt"/>
              </a:rPr>
              <a:t>Me han hablado de la medicina regenerativa, yo podría donar mis células al biobanco y las modificarían para ayudarme. Es un procedimiento caro, pero podría rehipotecar mi vivienda para poder pagar el procedimiento. No termino de sentirme bien aceptando esta intervención cuando no se encuentra al alcance de todo el mundo. No sé si hacerlo, pero la idea es más atractiva como más tiempo pasa. Solo quiero ver crecer a mi hija y encontrarme bien.   </a:t>
            </a:r>
            <a:endParaRPr lang="es-ES_tradnl" sz="2350" dirty="0"/>
          </a:p>
        </p:txBody>
      </p:sp>
      <p:sp>
        <p:nvSpPr>
          <p:cNvPr id="7" name="Título 1">
            <a:extLst>
              <a:ext uri="{FF2B5EF4-FFF2-40B4-BE49-F238E27FC236}">
                <a16:creationId xmlns:a16="http://schemas.microsoft.com/office/drawing/2014/main" id="{1EE5FB4C-E332-85B1-19AA-144A28D3A7E3}"/>
              </a:ext>
            </a:extLst>
          </p:cNvPr>
          <p:cNvSpPr>
            <a:spLocks noGrp="1"/>
          </p:cNvSpPr>
          <p:nvPr/>
        </p:nvSpPr>
        <p:spPr>
          <a:xfrm>
            <a:off x="671945" y="281998"/>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400" b="1" dirty="0">
                <a:latin typeface="Arial"/>
                <a:ea typeface="Calibri Light"/>
                <a:cs typeface="Calibri Light"/>
              </a:rPr>
              <a:t>Caso 2: Manel (43 </a:t>
            </a:r>
            <a:r>
              <a:rPr lang="ca-ES" sz="3400" b="1" dirty="0" err="1">
                <a:latin typeface="Arial"/>
                <a:ea typeface="Calibri Light"/>
                <a:cs typeface="Calibri Light"/>
              </a:rPr>
              <a:t>años</a:t>
            </a:r>
            <a:r>
              <a:rPr lang="ca-ES" sz="3400" b="1" dirty="0">
                <a:latin typeface="Arial"/>
                <a:ea typeface="Calibri Light"/>
                <a:cs typeface="Calibri Light"/>
              </a:rPr>
              <a:t>)</a:t>
            </a:r>
          </a:p>
        </p:txBody>
      </p:sp>
    </p:spTree>
    <p:extLst>
      <p:ext uri="{BB962C8B-B14F-4D97-AF65-F5344CB8AC3E}">
        <p14:creationId xmlns:p14="http://schemas.microsoft.com/office/powerpoint/2010/main" val="4745701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ECA32DD5-F5BF-CDCA-E37A-60843B84A4B3}"/>
              </a:ext>
            </a:extLst>
          </p:cNvPr>
          <p:cNvSpPr txBox="1"/>
          <p:nvPr/>
        </p:nvSpPr>
        <p:spPr>
          <a:xfrm>
            <a:off x="840790" y="2138065"/>
            <a:ext cx="10518166" cy="37633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ca-ES" sz="2400" i="1" dirty="0">
                <a:ea typeface="+mn-lt"/>
                <a:cs typeface="+mn-lt"/>
              </a:rPr>
              <a:t>A Manel </a:t>
            </a:r>
            <a:r>
              <a:rPr lang="es-ES_tradnl" sz="2400" i="1" dirty="0">
                <a:ea typeface="+mn-lt"/>
                <a:cs typeface="+mn-lt"/>
              </a:rPr>
              <a:t>después</a:t>
            </a:r>
            <a:r>
              <a:rPr lang="ca-ES" sz="2400" i="1" dirty="0">
                <a:ea typeface="+mn-lt"/>
                <a:cs typeface="+mn-lt"/>
              </a:rPr>
              <a:t> de un par de </a:t>
            </a:r>
            <a:r>
              <a:rPr lang="ca-ES" sz="2400" i="1" dirty="0" err="1">
                <a:ea typeface="+mn-lt"/>
                <a:cs typeface="+mn-lt"/>
              </a:rPr>
              <a:t>días</a:t>
            </a:r>
            <a:r>
              <a:rPr lang="ca-ES" sz="2400" i="1" dirty="0">
                <a:ea typeface="+mn-lt"/>
                <a:cs typeface="+mn-lt"/>
              </a:rPr>
              <a:t> </a:t>
            </a:r>
            <a:r>
              <a:rPr lang="ca-ES" sz="2400" i="1" dirty="0" err="1">
                <a:ea typeface="+mn-lt"/>
                <a:cs typeface="+mn-lt"/>
              </a:rPr>
              <a:t>le</a:t>
            </a:r>
            <a:r>
              <a:rPr lang="ca-ES" sz="2400" i="1" dirty="0">
                <a:ea typeface="+mn-lt"/>
                <a:cs typeface="+mn-lt"/>
              </a:rPr>
              <a:t> </a:t>
            </a:r>
            <a:r>
              <a:rPr lang="ca-ES" sz="2400" i="1" dirty="0" err="1">
                <a:ea typeface="+mn-lt"/>
                <a:cs typeface="+mn-lt"/>
              </a:rPr>
              <a:t>surgen</a:t>
            </a:r>
            <a:r>
              <a:rPr lang="ca-ES" sz="2400" i="1" dirty="0">
                <a:ea typeface="+mn-lt"/>
                <a:cs typeface="+mn-lt"/>
              </a:rPr>
              <a:t> </a:t>
            </a:r>
            <a:r>
              <a:rPr lang="ca-ES" sz="2400" i="1" dirty="0" err="1">
                <a:ea typeface="+mn-lt"/>
                <a:cs typeface="+mn-lt"/>
              </a:rPr>
              <a:t>más</a:t>
            </a:r>
            <a:r>
              <a:rPr lang="ca-ES" sz="2400" i="1" dirty="0">
                <a:ea typeface="+mn-lt"/>
                <a:cs typeface="+mn-lt"/>
              </a:rPr>
              <a:t> </a:t>
            </a:r>
            <a:r>
              <a:rPr lang="ca-ES" sz="2400" i="1" dirty="0" err="1">
                <a:ea typeface="+mn-lt"/>
                <a:cs typeface="+mn-lt"/>
              </a:rPr>
              <a:t>dudas</a:t>
            </a:r>
            <a:r>
              <a:rPr lang="ca-ES" sz="2400" i="1" dirty="0">
                <a:ea typeface="+mn-lt"/>
                <a:cs typeface="+mn-lt"/>
              </a:rPr>
              <a:t>... </a:t>
            </a:r>
            <a:r>
              <a:rPr lang="ca-ES" sz="2400" dirty="0">
                <a:ea typeface="+mn-lt"/>
                <a:cs typeface="+mn-lt"/>
              </a:rPr>
              <a:t> </a:t>
            </a:r>
            <a:endParaRPr lang="es-ES" dirty="0">
              <a:cs typeface="Arial"/>
            </a:endParaRPr>
          </a:p>
          <a:p>
            <a:pPr algn="just">
              <a:lnSpc>
                <a:spcPct val="150000"/>
              </a:lnSpc>
            </a:pPr>
            <a:endParaRPr lang="ca-ES" dirty="0">
              <a:cs typeface="Arial"/>
            </a:endParaRPr>
          </a:p>
          <a:p>
            <a:pPr algn="just">
              <a:lnSpc>
                <a:spcPct val="150000"/>
              </a:lnSpc>
            </a:pPr>
            <a:r>
              <a:rPr lang="ca-ES" sz="2400" dirty="0" err="1">
                <a:ea typeface="+mn-lt"/>
                <a:cs typeface="+mn-lt"/>
              </a:rPr>
              <a:t>Qué</a:t>
            </a:r>
            <a:r>
              <a:rPr lang="ca-ES" sz="2400" dirty="0">
                <a:ea typeface="+mn-lt"/>
                <a:cs typeface="+mn-lt"/>
              </a:rPr>
              <a:t> </a:t>
            </a:r>
            <a:r>
              <a:rPr lang="ca-ES" sz="2400" dirty="0" err="1">
                <a:ea typeface="+mn-lt"/>
                <a:cs typeface="+mn-lt"/>
              </a:rPr>
              <a:t>pasa</a:t>
            </a:r>
            <a:r>
              <a:rPr lang="ca-ES" sz="2400" dirty="0">
                <a:ea typeface="+mn-lt"/>
                <a:cs typeface="+mn-lt"/>
              </a:rPr>
              <a:t> </a:t>
            </a:r>
            <a:r>
              <a:rPr lang="ca-ES" sz="2400" dirty="0" err="1">
                <a:ea typeface="+mn-lt"/>
                <a:cs typeface="+mn-lt"/>
              </a:rPr>
              <a:t>cuando</a:t>
            </a:r>
            <a:r>
              <a:rPr lang="ca-ES" sz="2400" dirty="0">
                <a:ea typeface="+mn-lt"/>
                <a:cs typeface="+mn-lt"/>
              </a:rPr>
              <a:t> </a:t>
            </a:r>
            <a:r>
              <a:rPr lang="ca-ES" sz="2400" dirty="0" err="1">
                <a:ea typeface="+mn-lt"/>
                <a:cs typeface="+mn-lt"/>
              </a:rPr>
              <a:t>hago</a:t>
            </a:r>
            <a:r>
              <a:rPr lang="ca-ES" sz="2400" dirty="0">
                <a:ea typeface="+mn-lt"/>
                <a:cs typeface="+mn-lt"/>
              </a:rPr>
              <a:t> una </a:t>
            </a:r>
            <a:r>
              <a:rPr lang="ca-ES" sz="2400" dirty="0" err="1">
                <a:ea typeface="+mn-lt"/>
                <a:cs typeface="+mn-lt"/>
              </a:rPr>
              <a:t>donación</a:t>
            </a:r>
            <a:r>
              <a:rPr lang="ca-ES" sz="2400" dirty="0">
                <a:ea typeface="+mn-lt"/>
                <a:cs typeface="+mn-lt"/>
              </a:rPr>
              <a:t> de cèl·lules, ¿es como donar </a:t>
            </a:r>
            <a:r>
              <a:rPr lang="ca-ES" sz="2400" dirty="0" err="1">
                <a:ea typeface="+mn-lt"/>
                <a:cs typeface="+mn-lt"/>
              </a:rPr>
              <a:t>sangre</a:t>
            </a:r>
            <a:r>
              <a:rPr lang="ca-ES" sz="2400" dirty="0">
                <a:ea typeface="+mn-lt"/>
                <a:cs typeface="+mn-lt"/>
              </a:rPr>
              <a:t>? ¿</a:t>
            </a:r>
            <a:r>
              <a:rPr lang="ca-ES" sz="2400" dirty="0" err="1">
                <a:ea typeface="+mn-lt"/>
                <a:cs typeface="+mn-lt"/>
              </a:rPr>
              <a:t>Estas</a:t>
            </a:r>
            <a:r>
              <a:rPr lang="ca-ES" sz="2400" dirty="0">
                <a:ea typeface="+mn-lt"/>
                <a:cs typeface="+mn-lt"/>
              </a:rPr>
              <a:t> cèl·lules se </a:t>
            </a:r>
            <a:r>
              <a:rPr lang="ca-ES" sz="2400" dirty="0" err="1">
                <a:ea typeface="+mn-lt"/>
                <a:cs typeface="+mn-lt"/>
              </a:rPr>
              <a:t>quedan</a:t>
            </a:r>
            <a:r>
              <a:rPr lang="ca-ES" sz="2400" dirty="0">
                <a:ea typeface="+mn-lt"/>
                <a:cs typeface="+mn-lt"/>
              </a:rPr>
              <a:t> como </a:t>
            </a:r>
            <a:r>
              <a:rPr lang="ca-ES" sz="2400" i="1" dirty="0" err="1">
                <a:ea typeface="+mn-lt"/>
                <a:cs typeface="+mn-lt"/>
              </a:rPr>
              <a:t>stock</a:t>
            </a:r>
            <a:r>
              <a:rPr lang="ca-ES" sz="2400" dirty="0">
                <a:ea typeface="+mn-lt"/>
                <a:cs typeface="+mn-lt"/>
              </a:rPr>
              <a:t> por si </a:t>
            </a:r>
            <a:r>
              <a:rPr lang="ca-ES" sz="2400" dirty="0" err="1">
                <a:ea typeface="+mn-lt"/>
                <a:cs typeface="+mn-lt"/>
              </a:rPr>
              <a:t>otra</a:t>
            </a:r>
            <a:r>
              <a:rPr lang="ca-ES" sz="2400" dirty="0">
                <a:ea typeface="+mn-lt"/>
                <a:cs typeface="+mn-lt"/>
              </a:rPr>
              <a:t> persona las </a:t>
            </a:r>
            <a:r>
              <a:rPr lang="ca-ES" sz="2400" dirty="0" err="1">
                <a:ea typeface="+mn-lt"/>
                <a:cs typeface="+mn-lt"/>
              </a:rPr>
              <a:t>puede</a:t>
            </a:r>
            <a:r>
              <a:rPr lang="ca-ES" sz="2400" dirty="0">
                <a:ea typeface="+mn-lt"/>
                <a:cs typeface="+mn-lt"/>
              </a:rPr>
              <a:t> necessitar? ¿Se </a:t>
            </a:r>
            <a:r>
              <a:rPr lang="ca-ES" sz="2400" dirty="0" err="1">
                <a:ea typeface="+mn-lt"/>
                <a:cs typeface="+mn-lt"/>
              </a:rPr>
              <a:t>destruyen</a:t>
            </a:r>
            <a:r>
              <a:rPr lang="ca-ES" sz="2400" dirty="0">
                <a:ea typeface="+mn-lt"/>
                <a:cs typeface="+mn-lt"/>
              </a:rPr>
              <a:t>? ¿</a:t>
            </a:r>
            <a:r>
              <a:rPr lang="ca-ES" sz="2400" dirty="0" err="1">
                <a:ea typeface="+mn-lt"/>
                <a:cs typeface="+mn-lt"/>
              </a:rPr>
              <a:t>Quién</a:t>
            </a:r>
            <a:r>
              <a:rPr lang="ca-ES" sz="2400" dirty="0">
                <a:ea typeface="+mn-lt"/>
                <a:cs typeface="+mn-lt"/>
              </a:rPr>
              <a:t> supervisa que no </a:t>
            </a:r>
            <a:r>
              <a:rPr lang="ca-ES" sz="2400" dirty="0" err="1">
                <a:ea typeface="+mn-lt"/>
                <a:cs typeface="+mn-lt"/>
              </a:rPr>
              <a:t>modiquen</a:t>
            </a:r>
            <a:r>
              <a:rPr lang="ca-ES" sz="2400" dirty="0">
                <a:ea typeface="+mn-lt"/>
                <a:cs typeface="+mn-lt"/>
              </a:rPr>
              <a:t> </a:t>
            </a:r>
            <a:r>
              <a:rPr lang="ca-ES" sz="2400" dirty="0" err="1">
                <a:ea typeface="+mn-lt"/>
                <a:cs typeface="+mn-lt"/>
              </a:rPr>
              <a:t>genéticamente</a:t>
            </a:r>
            <a:r>
              <a:rPr lang="ca-ES" sz="2400" dirty="0">
                <a:ea typeface="+mn-lt"/>
                <a:cs typeface="+mn-lt"/>
              </a:rPr>
              <a:t> mis cèl·lules para </a:t>
            </a:r>
            <a:r>
              <a:rPr lang="ca-ES" sz="2400" dirty="0" err="1">
                <a:ea typeface="+mn-lt"/>
                <a:cs typeface="+mn-lt"/>
              </a:rPr>
              <a:t>procedimientos</a:t>
            </a:r>
            <a:r>
              <a:rPr lang="ca-ES" sz="2400" dirty="0">
                <a:ea typeface="+mn-lt"/>
                <a:cs typeface="+mn-lt"/>
              </a:rPr>
              <a:t> con los que no </a:t>
            </a:r>
            <a:r>
              <a:rPr lang="ca-ES" sz="2400" dirty="0" err="1">
                <a:ea typeface="+mn-lt"/>
                <a:cs typeface="+mn-lt"/>
              </a:rPr>
              <a:t>estoy</a:t>
            </a:r>
            <a:r>
              <a:rPr lang="ca-ES" sz="2400" dirty="0">
                <a:ea typeface="+mn-lt"/>
                <a:cs typeface="+mn-lt"/>
              </a:rPr>
              <a:t> de </a:t>
            </a:r>
            <a:r>
              <a:rPr lang="ca-ES" sz="2400" dirty="0" err="1">
                <a:ea typeface="+mn-lt"/>
                <a:cs typeface="+mn-lt"/>
              </a:rPr>
              <a:t>acuerdo</a:t>
            </a:r>
            <a:r>
              <a:rPr lang="ca-ES" sz="2400" dirty="0">
                <a:ea typeface="+mn-lt"/>
                <a:cs typeface="+mn-lt"/>
              </a:rPr>
              <a:t>? </a:t>
            </a:r>
            <a:endParaRPr lang="ca-ES" dirty="0">
              <a:cs typeface="Arial"/>
            </a:endParaRPr>
          </a:p>
        </p:txBody>
      </p:sp>
      <p:sp>
        <p:nvSpPr>
          <p:cNvPr id="7" name="Título 1">
            <a:extLst>
              <a:ext uri="{FF2B5EF4-FFF2-40B4-BE49-F238E27FC236}">
                <a16:creationId xmlns:a16="http://schemas.microsoft.com/office/drawing/2014/main" id="{1EE5FB4C-E332-85B1-19AA-144A28D3A7E3}"/>
              </a:ext>
            </a:extLst>
          </p:cNvPr>
          <p:cNvSpPr>
            <a:spLocks noGrp="1"/>
          </p:cNvSpPr>
          <p:nvPr/>
        </p:nvSpPr>
        <p:spPr>
          <a:xfrm>
            <a:off x="782781" y="406689"/>
            <a:ext cx="105156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400" b="1" dirty="0">
                <a:latin typeface="Arial"/>
                <a:ea typeface="Calibri Light"/>
                <a:cs typeface="Calibri Light"/>
              </a:rPr>
              <a:t>Caso 2: Manel (43 </a:t>
            </a:r>
            <a:r>
              <a:rPr lang="ca-ES" sz="3400" b="1" dirty="0" err="1">
                <a:latin typeface="Arial"/>
                <a:ea typeface="Calibri Light"/>
                <a:cs typeface="Calibri Light"/>
              </a:rPr>
              <a:t>años</a:t>
            </a:r>
            <a:r>
              <a:rPr lang="ca-ES" sz="3400" b="1" dirty="0">
                <a:latin typeface="Arial"/>
                <a:ea typeface="Calibri Light"/>
                <a:cs typeface="Calibri Light"/>
              </a:rPr>
              <a:t>)</a:t>
            </a:r>
          </a:p>
        </p:txBody>
      </p:sp>
    </p:spTree>
    <p:extLst>
      <p:ext uri="{BB962C8B-B14F-4D97-AF65-F5344CB8AC3E}">
        <p14:creationId xmlns:p14="http://schemas.microsoft.com/office/powerpoint/2010/main" val="302358309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141C2ECA-6040-65CF-9C9D-F81969D5E004}"/>
              </a:ext>
            </a:extLst>
          </p:cNvPr>
          <p:cNvSpPr txBox="1"/>
          <p:nvPr/>
        </p:nvSpPr>
        <p:spPr>
          <a:xfrm>
            <a:off x="867528" y="1809445"/>
            <a:ext cx="1046274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Si </a:t>
            </a:r>
            <a:r>
              <a:rPr lang="ca-ES" sz="2600" dirty="0" err="1">
                <a:ea typeface="+mn-lt"/>
                <a:cs typeface="+mn-lt"/>
              </a:rPr>
              <a:t>tuviérais</a:t>
            </a:r>
            <a:r>
              <a:rPr lang="ca-ES" sz="2600" dirty="0">
                <a:ea typeface="+mn-lt"/>
                <a:cs typeface="+mn-lt"/>
              </a:rPr>
              <a:t> que decidir </a:t>
            </a:r>
            <a:r>
              <a:rPr lang="ca-ES" sz="2600" dirty="0" err="1">
                <a:ea typeface="+mn-lt"/>
                <a:cs typeface="+mn-lt"/>
              </a:rPr>
              <a:t>vosotros</a:t>
            </a:r>
            <a:r>
              <a:rPr lang="ca-ES" sz="2600" dirty="0">
                <a:ea typeface="+mn-lt"/>
                <a:cs typeface="+mn-lt"/>
              </a:rPr>
              <a:t>... </a:t>
            </a:r>
            <a:endParaRPr lang="ca-ES" sz="2600" dirty="0">
              <a:cs typeface="Arial"/>
            </a:endParaRPr>
          </a:p>
        </p:txBody>
      </p:sp>
      <p:sp>
        <p:nvSpPr>
          <p:cNvPr id="6" name="CuadroTexto 1">
            <a:extLst>
              <a:ext uri="{FF2B5EF4-FFF2-40B4-BE49-F238E27FC236}">
                <a16:creationId xmlns:a16="http://schemas.microsoft.com/office/drawing/2014/main" id="{16BA4351-98B0-D1F5-77D8-D3159A037028}"/>
              </a:ext>
            </a:extLst>
          </p:cNvPr>
          <p:cNvSpPr txBox="1"/>
          <p:nvPr/>
        </p:nvSpPr>
        <p:spPr>
          <a:xfrm>
            <a:off x="2553195" y="3191497"/>
            <a:ext cx="6926891"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a:t>
            </a:r>
            <a:r>
              <a:rPr lang="ca-ES" sz="2600" dirty="0" err="1">
                <a:ea typeface="+mn-lt"/>
                <a:cs typeface="+mn-lt"/>
              </a:rPr>
              <a:t>Donaríais</a:t>
            </a:r>
            <a:r>
              <a:rPr lang="ca-ES" sz="2600" dirty="0">
                <a:ea typeface="+mn-lt"/>
                <a:cs typeface="+mn-lt"/>
              </a:rPr>
              <a:t> </a:t>
            </a:r>
            <a:r>
              <a:rPr lang="ca-ES" sz="2600" dirty="0" err="1">
                <a:ea typeface="+mn-lt"/>
                <a:cs typeface="+mn-lt"/>
              </a:rPr>
              <a:t>vuestras</a:t>
            </a:r>
            <a:r>
              <a:rPr lang="ca-ES" sz="2600" dirty="0">
                <a:ea typeface="+mn-lt"/>
                <a:cs typeface="+mn-lt"/>
              </a:rPr>
              <a:t> </a:t>
            </a:r>
            <a:r>
              <a:rPr lang="ca-ES" sz="2600" dirty="0" err="1">
                <a:ea typeface="+mn-lt"/>
                <a:cs typeface="+mn-lt"/>
              </a:rPr>
              <a:t>células</a:t>
            </a:r>
            <a:r>
              <a:rPr lang="ca-ES" sz="2600" dirty="0">
                <a:ea typeface="+mn-lt"/>
                <a:cs typeface="+mn-lt"/>
              </a:rPr>
              <a:t> a un </a:t>
            </a:r>
            <a:r>
              <a:rPr lang="ca-ES" sz="2600" b="1" dirty="0" err="1">
                <a:ea typeface="+mn-lt"/>
                <a:cs typeface="+mn-lt"/>
              </a:rPr>
              <a:t>biobanco</a:t>
            </a:r>
            <a:r>
              <a:rPr lang="ca-ES" sz="2600" dirty="0">
                <a:ea typeface="+mn-lt"/>
                <a:cs typeface="+mn-lt"/>
              </a:rPr>
              <a:t>? </a:t>
            </a:r>
            <a:endParaRPr lang="es-ES" dirty="0"/>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090483" y="4444415"/>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92341" y="4442575"/>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476274" y="5008627"/>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Sí</a:t>
            </a:r>
            <a:endParaRPr lang="es-ES" sz="260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139464" y="5011059"/>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No</a:t>
            </a:r>
          </a:p>
        </p:txBody>
      </p:sp>
    </p:spTree>
    <p:extLst>
      <p:ext uri="{BB962C8B-B14F-4D97-AF65-F5344CB8AC3E}">
        <p14:creationId xmlns:p14="http://schemas.microsoft.com/office/powerpoint/2010/main" val="386212705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141C2ECA-6040-65CF-9C9D-F81969D5E004}"/>
              </a:ext>
            </a:extLst>
          </p:cNvPr>
          <p:cNvSpPr txBox="1"/>
          <p:nvPr/>
        </p:nvSpPr>
        <p:spPr>
          <a:xfrm>
            <a:off x="867528" y="1809445"/>
            <a:ext cx="1046274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Una </a:t>
            </a:r>
            <a:r>
              <a:rPr lang="ca-ES" sz="2600" dirty="0" err="1">
                <a:ea typeface="+mn-lt"/>
                <a:cs typeface="+mn-lt"/>
              </a:rPr>
              <a:t>vez</a:t>
            </a:r>
            <a:r>
              <a:rPr lang="ca-ES" sz="2600" dirty="0">
                <a:ea typeface="+mn-lt"/>
                <a:cs typeface="+mn-lt"/>
              </a:rPr>
              <a:t> </a:t>
            </a:r>
            <a:r>
              <a:rPr lang="ca-ES" sz="2600" dirty="0" err="1">
                <a:ea typeface="+mn-lt"/>
                <a:cs typeface="+mn-lt"/>
              </a:rPr>
              <a:t>dadas</a:t>
            </a:r>
            <a:r>
              <a:rPr lang="ca-ES" sz="2600" dirty="0">
                <a:ea typeface="+mn-lt"/>
                <a:cs typeface="+mn-lt"/>
              </a:rPr>
              <a:t> las </a:t>
            </a:r>
            <a:r>
              <a:rPr lang="ca-ES" sz="2600" dirty="0" err="1">
                <a:ea typeface="+mn-lt"/>
                <a:cs typeface="+mn-lt"/>
              </a:rPr>
              <a:t>células</a:t>
            </a:r>
            <a:r>
              <a:rPr lang="ca-ES" sz="2600" dirty="0">
                <a:ea typeface="+mn-lt"/>
                <a:cs typeface="+mn-lt"/>
              </a:rPr>
              <a:t>:</a:t>
            </a:r>
            <a:endParaRPr lang="ca-ES" sz="2600" dirty="0">
              <a:cs typeface="Arial"/>
            </a:endParaRPr>
          </a:p>
        </p:txBody>
      </p:sp>
      <p:sp>
        <p:nvSpPr>
          <p:cNvPr id="6" name="CuadroTexto 1">
            <a:extLst>
              <a:ext uri="{FF2B5EF4-FFF2-40B4-BE49-F238E27FC236}">
                <a16:creationId xmlns:a16="http://schemas.microsoft.com/office/drawing/2014/main" id="{16BA4351-98B0-D1F5-77D8-D3159A037028}"/>
              </a:ext>
            </a:extLst>
          </p:cNvPr>
          <p:cNvSpPr txBox="1"/>
          <p:nvPr/>
        </p:nvSpPr>
        <p:spPr>
          <a:xfrm>
            <a:off x="1971517" y="3177642"/>
            <a:ext cx="8797042"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A) </a:t>
            </a:r>
            <a:r>
              <a:rPr lang="ca-ES" sz="2600" dirty="0" err="1">
                <a:ea typeface="+mn-lt"/>
                <a:cs typeface="+mn-lt"/>
              </a:rPr>
              <a:t>Quiero</a:t>
            </a:r>
            <a:r>
              <a:rPr lang="ca-ES" sz="2600" dirty="0">
                <a:ea typeface="+mn-lt"/>
                <a:cs typeface="+mn-lt"/>
              </a:rPr>
              <a:t> estar </a:t>
            </a:r>
            <a:r>
              <a:rPr lang="ca-ES" sz="2600" b="1" dirty="0" err="1">
                <a:ea typeface="+mn-lt"/>
                <a:cs typeface="+mn-lt"/>
              </a:rPr>
              <a:t>informado</a:t>
            </a:r>
            <a:r>
              <a:rPr lang="ca-ES" sz="2600" b="1" dirty="0">
                <a:ea typeface="+mn-lt"/>
                <a:cs typeface="+mn-lt"/>
              </a:rPr>
              <a:t> o informada</a:t>
            </a:r>
            <a:r>
              <a:rPr lang="ca-ES" sz="2600" dirty="0">
                <a:ea typeface="+mn-lt"/>
                <a:cs typeface="+mn-lt"/>
              </a:rPr>
              <a:t> del uso que se </a:t>
            </a:r>
            <a:r>
              <a:rPr lang="ca-ES" sz="2600" dirty="0" err="1">
                <a:ea typeface="+mn-lt"/>
                <a:cs typeface="+mn-lt"/>
              </a:rPr>
              <a:t>hace</a:t>
            </a:r>
            <a:r>
              <a:rPr lang="ca-ES" sz="2600" dirty="0">
                <a:ea typeface="+mn-lt"/>
                <a:cs typeface="+mn-lt"/>
              </a:rPr>
              <a:t>.  </a:t>
            </a:r>
            <a:endParaRPr lang="es-ES" dirty="0"/>
          </a:p>
        </p:txBody>
      </p:sp>
      <p:sp>
        <p:nvSpPr>
          <p:cNvPr id="2" name="CuadroTexto 1">
            <a:extLst>
              <a:ext uri="{FF2B5EF4-FFF2-40B4-BE49-F238E27FC236}">
                <a16:creationId xmlns:a16="http://schemas.microsoft.com/office/drawing/2014/main" id="{F74DC6A9-E567-3425-915A-EA11060FC6DA}"/>
              </a:ext>
            </a:extLst>
          </p:cNvPr>
          <p:cNvSpPr txBox="1"/>
          <p:nvPr/>
        </p:nvSpPr>
        <p:spPr>
          <a:xfrm>
            <a:off x="1971517" y="4078187"/>
            <a:ext cx="8242860" cy="1218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ca-ES" sz="2600" dirty="0">
                <a:ea typeface="+mn-lt"/>
                <a:cs typeface="+mn-lt"/>
              </a:rPr>
              <a:t>B) Confio que </a:t>
            </a:r>
            <a:r>
              <a:rPr lang="ca-ES" sz="2600" dirty="0" err="1">
                <a:ea typeface="+mn-lt"/>
                <a:cs typeface="+mn-lt"/>
              </a:rPr>
              <a:t>harán</a:t>
            </a:r>
            <a:r>
              <a:rPr lang="ca-ES" sz="2600" dirty="0">
                <a:ea typeface="+mn-lt"/>
                <a:cs typeface="+mn-lt"/>
              </a:rPr>
              <a:t> un </a:t>
            </a:r>
            <a:r>
              <a:rPr lang="ca-ES" sz="2600" dirty="0" err="1">
                <a:ea typeface="+mn-lt"/>
                <a:cs typeface="+mn-lt"/>
              </a:rPr>
              <a:t>buen</a:t>
            </a:r>
            <a:r>
              <a:rPr lang="ca-ES" sz="2600" dirty="0">
                <a:ea typeface="+mn-lt"/>
                <a:cs typeface="+mn-lt"/>
              </a:rPr>
              <a:t> uso y </a:t>
            </a:r>
            <a:r>
              <a:rPr lang="ca-ES" sz="2600" b="1" dirty="0">
                <a:ea typeface="+mn-lt"/>
                <a:cs typeface="+mn-lt"/>
              </a:rPr>
              <a:t>no </a:t>
            </a:r>
            <a:r>
              <a:rPr lang="ca-ES" sz="2600" b="1" dirty="0" err="1">
                <a:ea typeface="+mn-lt"/>
                <a:cs typeface="+mn-lt"/>
              </a:rPr>
              <a:t>necesito</a:t>
            </a:r>
            <a:r>
              <a:rPr lang="ca-ES" sz="2600" b="1" dirty="0">
                <a:ea typeface="+mn-lt"/>
                <a:cs typeface="+mn-lt"/>
              </a:rPr>
              <a:t> saber cada </a:t>
            </a:r>
            <a:r>
              <a:rPr lang="ca-ES" sz="2600" b="1" dirty="0" err="1">
                <a:ea typeface="+mn-lt"/>
                <a:cs typeface="+mn-lt"/>
              </a:rPr>
              <a:t>vez</a:t>
            </a:r>
            <a:r>
              <a:rPr lang="ca-ES" sz="2600" b="1" dirty="0">
                <a:ea typeface="+mn-lt"/>
                <a:cs typeface="+mn-lt"/>
              </a:rPr>
              <a:t> </a:t>
            </a:r>
            <a:r>
              <a:rPr lang="ca-ES" sz="2600" b="1" dirty="0" err="1">
                <a:ea typeface="+mn-lt"/>
                <a:cs typeface="+mn-lt"/>
              </a:rPr>
              <a:t>qué</a:t>
            </a:r>
            <a:r>
              <a:rPr lang="ca-ES" sz="2600" b="1" dirty="0">
                <a:ea typeface="+mn-lt"/>
                <a:cs typeface="+mn-lt"/>
              </a:rPr>
              <a:t> </a:t>
            </a:r>
            <a:r>
              <a:rPr lang="ca-ES" sz="2600" b="1" dirty="0" err="1">
                <a:ea typeface="+mn-lt"/>
                <a:cs typeface="+mn-lt"/>
              </a:rPr>
              <a:t>hacen</a:t>
            </a:r>
            <a:r>
              <a:rPr lang="ca-ES" sz="2600" dirty="0">
                <a:ea typeface="+mn-lt"/>
                <a:cs typeface="+mn-lt"/>
              </a:rPr>
              <a:t> con mis </a:t>
            </a:r>
            <a:r>
              <a:rPr lang="ca-ES" sz="2600" dirty="0" err="1">
                <a:ea typeface="+mn-lt"/>
                <a:cs typeface="+mn-lt"/>
              </a:rPr>
              <a:t>células</a:t>
            </a:r>
            <a:r>
              <a:rPr lang="ca-ES" sz="2600" dirty="0">
                <a:ea typeface="+mn-lt"/>
                <a:cs typeface="+mn-lt"/>
              </a:rPr>
              <a:t>.</a:t>
            </a:r>
            <a:endParaRPr lang="es-ES" dirty="0">
              <a:cs typeface="Arial"/>
            </a:endParaRPr>
          </a:p>
        </p:txBody>
      </p:sp>
    </p:spTree>
    <p:extLst>
      <p:ext uri="{BB962C8B-B14F-4D97-AF65-F5344CB8AC3E}">
        <p14:creationId xmlns:p14="http://schemas.microsoft.com/office/powerpoint/2010/main" val="256140125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4">
            <a:extLst>
              <a:ext uri="{FF2B5EF4-FFF2-40B4-BE49-F238E27FC236}">
                <a16:creationId xmlns:a16="http://schemas.microsoft.com/office/drawing/2014/main" id="{11B2A161-1918-313F-5701-34870855C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2300" y="6221412"/>
            <a:ext cx="2206625" cy="358775"/>
          </a:xfrm>
          <a:prstGeom prst="rect">
            <a:avLst/>
          </a:prstGeom>
        </p:spPr>
      </p:pic>
      <p:sp>
        <p:nvSpPr>
          <p:cNvPr id="5" name="CuadroTexto 1">
            <a:extLst>
              <a:ext uri="{FF2B5EF4-FFF2-40B4-BE49-F238E27FC236}">
                <a16:creationId xmlns:a16="http://schemas.microsoft.com/office/drawing/2014/main" id="{141C2ECA-6040-65CF-9C9D-F81969D5E004}"/>
              </a:ext>
            </a:extLst>
          </p:cNvPr>
          <p:cNvSpPr txBox="1"/>
          <p:nvPr/>
        </p:nvSpPr>
        <p:spPr>
          <a:xfrm>
            <a:off x="867528" y="1809445"/>
            <a:ext cx="10462747"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Hemos </a:t>
            </a:r>
            <a:r>
              <a:rPr lang="ca-ES" sz="2600" dirty="0" err="1">
                <a:ea typeface="+mn-lt"/>
                <a:cs typeface="+mn-lt"/>
              </a:rPr>
              <a:t>visto</a:t>
            </a:r>
            <a:r>
              <a:rPr lang="ca-ES" sz="2600" dirty="0">
                <a:ea typeface="+mn-lt"/>
                <a:cs typeface="+mn-lt"/>
              </a:rPr>
              <a:t> que estos son </a:t>
            </a:r>
            <a:r>
              <a:rPr lang="ca-ES" sz="2600" dirty="0" err="1">
                <a:ea typeface="+mn-lt"/>
                <a:cs typeface="+mn-lt"/>
              </a:rPr>
              <a:t>procedimiento</a:t>
            </a:r>
            <a:r>
              <a:rPr lang="ca-ES" sz="2600" dirty="0">
                <a:ea typeface="+mn-lt"/>
                <a:cs typeface="+mn-lt"/>
              </a:rPr>
              <a:t> caros. </a:t>
            </a:r>
            <a:endParaRPr lang="ca-ES" sz="2600" dirty="0">
              <a:cs typeface="Arial"/>
            </a:endParaRPr>
          </a:p>
        </p:txBody>
      </p:sp>
      <p:sp>
        <p:nvSpPr>
          <p:cNvPr id="6" name="CuadroTexto 1">
            <a:extLst>
              <a:ext uri="{FF2B5EF4-FFF2-40B4-BE49-F238E27FC236}">
                <a16:creationId xmlns:a16="http://schemas.microsoft.com/office/drawing/2014/main" id="{16BA4351-98B0-D1F5-77D8-D3159A037028}"/>
              </a:ext>
            </a:extLst>
          </p:cNvPr>
          <p:cNvSpPr txBox="1"/>
          <p:nvPr/>
        </p:nvSpPr>
        <p:spPr>
          <a:xfrm>
            <a:off x="2608908" y="3182778"/>
            <a:ext cx="697418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ca-ES" sz="2600" dirty="0">
                <a:ea typeface="+mn-lt"/>
                <a:cs typeface="+mn-lt"/>
              </a:rPr>
              <a:t>¿</a:t>
            </a:r>
            <a:r>
              <a:rPr lang="ca-ES" sz="2600" dirty="0" err="1">
                <a:ea typeface="+mn-lt"/>
                <a:cs typeface="+mn-lt"/>
              </a:rPr>
              <a:t>Debería</a:t>
            </a:r>
            <a:r>
              <a:rPr lang="ca-ES" sz="2600" dirty="0">
                <a:ea typeface="+mn-lt"/>
                <a:cs typeface="+mn-lt"/>
              </a:rPr>
              <a:t> haver algun </a:t>
            </a:r>
            <a:r>
              <a:rPr lang="ca-ES" sz="2600" b="1" dirty="0" err="1">
                <a:ea typeface="+mn-lt"/>
                <a:cs typeface="+mn-lt"/>
              </a:rPr>
              <a:t>requisito</a:t>
            </a:r>
            <a:r>
              <a:rPr lang="ca-ES" sz="2600" b="1" dirty="0">
                <a:ea typeface="+mn-lt"/>
                <a:cs typeface="+mn-lt"/>
              </a:rPr>
              <a:t> de </a:t>
            </a:r>
            <a:r>
              <a:rPr lang="ca-ES" sz="2600" b="1" dirty="0" err="1">
                <a:ea typeface="+mn-lt"/>
                <a:cs typeface="+mn-lt"/>
              </a:rPr>
              <a:t>acceso</a:t>
            </a:r>
            <a:r>
              <a:rPr lang="ca-ES" sz="2600" dirty="0">
                <a:ea typeface="+mn-lt"/>
                <a:cs typeface="+mn-lt"/>
              </a:rPr>
              <a:t>? </a:t>
            </a:r>
            <a:endParaRPr lang="es-ES" dirty="0"/>
          </a:p>
        </p:txBody>
      </p:sp>
      <p:pic>
        <p:nvPicPr>
          <p:cNvPr id="4" name="Imagen 3" descr="Icono&#10;&#10;Descripción generada automáticamente">
            <a:extLst>
              <a:ext uri="{FF2B5EF4-FFF2-40B4-BE49-F238E27FC236}">
                <a16:creationId xmlns:a16="http://schemas.microsoft.com/office/drawing/2014/main" id="{FF070661-623E-1040-B473-2E5F39059C17}"/>
              </a:ext>
            </a:extLst>
          </p:cNvPr>
          <p:cNvPicPr>
            <a:picLocks noChangeAspect="1"/>
          </p:cNvPicPr>
          <p:nvPr/>
        </p:nvPicPr>
        <p:blipFill>
          <a:blip r:embed="rId5"/>
          <a:stretch>
            <a:fillRect/>
          </a:stretch>
        </p:blipFill>
        <p:spPr>
          <a:xfrm>
            <a:off x="3090483" y="4444415"/>
            <a:ext cx="1853701" cy="1332665"/>
          </a:xfrm>
          <a:prstGeom prst="rect">
            <a:avLst/>
          </a:prstGeom>
        </p:spPr>
      </p:pic>
      <p:pic>
        <p:nvPicPr>
          <p:cNvPr id="9" name="Imagen 8" descr="Icono&#10;&#10;Descripción generada automáticamente">
            <a:extLst>
              <a:ext uri="{FF2B5EF4-FFF2-40B4-BE49-F238E27FC236}">
                <a16:creationId xmlns:a16="http://schemas.microsoft.com/office/drawing/2014/main" id="{F127C10C-FA23-E489-2362-9218D5E26D83}"/>
              </a:ext>
            </a:extLst>
          </p:cNvPr>
          <p:cNvPicPr>
            <a:picLocks noChangeAspect="1"/>
          </p:cNvPicPr>
          <p:nvPr/>
        </p:nvPicPr>
        <p:blipFill>
          <a:blip r:embed="rId6"/>
          <a:stretch>
            <a:fillRect/>
          </a:stretch>
        </p:blipFill>
        <p:spPr>
          <a:xfrm>
            <a:off x="6592341" y="4442575"/>
            <a:ext cx="1560931" cy="1336342"/>
          </a:xfrm>
          <a:prstGeom prst="rect">
            <a:avLst/>
          </a:prstGeom>
        </p:spPr>
      </p:pic>
      <p:sp>
        <p:nvSpPr>
          <p:cNvPr id="10" name="CuadroTexto 1">
            <a:extLst>
              <a:ext uri="{FF2B5EF4-FFF2-40B4-BE49-F238E27FC236}">
                <a16:creationId xmlns:a16="http://schemas.microsoft.com/office/drawing/2014/main" id="{8498E0B3-DF92-669E-29E4-D8F96C1BF428}"/>
              </a:ext>
            </a:extLst>
          </p:cNvPr>
          <p:cNvSpPr txBox="1"/>
          <p:nvPr/>
        </p:nvSpPr>
        <p:spPr>
          <a:xfrm>
            <a:off x="4476274" y="5008627"/>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Sí</a:t>
            </a:r>
            <a:endParaRPr lang="es-ES" sz="2600">
              <a:latin typeface="Arial"/>
            </a:endParaRPr>
          </a:p>
        </p:txBody>
      </p:sp>
      <p:sp>
        <p:nvSpPr>
          <p:cNvPr id="12" name="CuadroTexto 1">
            <a:extLst>
              <a:ext uri="{FF2B5EF4-FFF2-40B4-BE49-F238E27FC236}">
                <a16:creationId xmlns:a16="http://schemas.microsoft.com/office/drawing/2014/main" id="{1A1354C0-9871-6214-2B97-77F43786731A}"/>
              </a:ext>
            </a:extLst>
          </p:cNvPr>
          <p:cNvSpPr txBox="1"/>
          <p:nvPr/>
        </p:nvSpPr>
        <p:spPr>
          <a:xfrm>
            <a:off x="8139464" y="5011059"/>
            <a:ext cx="79227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just"/>
            <a:r>
              <a:rPr lang="ca-ES" sz="2600">
                <a:latin typeface="Arial"/>
                <a:ea typeface="Calibri"/>
                <a:cs typeface="Calibri"/>
              </a:rPr>
              <a:t>No</a:t>
            </a:r>
          </a:p>
        </p:txBody>
      </p:sp>
    </p:spTree>
    <p:extLst>
      <p:ext uri="{BB962C8B-B14F-4D97-AF65-F5344CB8AC3E}">
        <p14:creationId xmlns:p14="http://schemas.microsoft.com/office/powerpoint/2010/main" val="177624857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A5733CE-6362-4341-9213-ED44EA2F4987}"/>
              </a:ext>
            </a:extLst>
          </p:cNvPr>
          <p:cNvSpPr/>
          <p:nvPr/>
        </p:nvSpPr>
        <p:spPr bwMode="auto">
          <a:xfrm>
            <a:off x="-48344" y="-49696"/>
            <a:ext cx="12288688" cy="6957392"/>
          </a:xfrm>
          <a:prstGeom prst="rect">
            <a:avLst/>
          </a:prstGeom>
          <a:gradFill flip="none" rotWithShape="1">
            <a:gsLst>
              <a:gs pos="62000">
                <a:srgbClr val="B0BE20">
                  <a:lumMod val="92000"/>
                </a:srgbClr>
              </a:gs>
              <a:gs pos="0">
                <a:srgbClr val="B4C034"/>
              </a:gs>
              <a:gs pos="99000">
                <a:schemeClr val="tx2"/>
              </a:gs>
            </a:gsLst>
            <a:lin ang="36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pic>
        <p:nvPicPr>
          <p:cNvPr id="10" name="Marcador de contenido 9" descr="Imagen que contiene Logotipo&#10;&#10;Descripción generada automáticamente">
            <a:extLst>
              <a:ext uri="{FF2B5EF4-FFF2-40B4-BE49-F238E27FC236}">
                <a16:creationId xmlns:a16="http://schemas.microsoft.com/office/drawing/2014/main" id="{6637CC28-71CB-A5E6-443F-894085EE1724}"/>
              </a:ext>
            </a:extLst>
          </p:cNvPr>
          <p:cNvPicPr>
            <a:picLocks noGrp="1" noChangeAspect="1"/>
          </p:cNvPicPr>
          <p:nvPr>
            <p:ph idx="4294967295"/>
          </p:nvPr>
        </p:nvPicPr>
        <p:blipFill>
          <a:blip r:embed="rId2"/>
          <a:stretch>
            <a:fillRect/>
          </a:stretch>
        </p:blipFill>
        <p:spPr>
          <a:xfrm>
            <a:off x="1775520" y="5832439"/>
            <a:ext cx="1959276" cy="514404"/>
          </a:xfrm>
          <a:prstGeom prst="rect">
            <a:avLst/>
          </a:prstGeom>
        </p:spPr>
      </p:pic>
      <p:pic>
        <p:nvPicPr>
          <p:cNvPr id="12" name="Imagen 11" descr="Forma&#10;&#10;Descripción generada automáticamente con confianza media">
            <a:extLst>
              <a:ext uri="{FF2B5EF4-FFF2-40B4-BE49-F238E27FC236}">
                <a16:creationId xmlns:a16="http://schemas.microsoft.com/office/drawing/2014/main" id="{92960223-82C3-8755-7ABE-088B813E05D4}"/>
              </a:ext>
            </a:extLst>
          </p:cNvPr>
          <p:cNvPicPr>
            <a:picLocks noChangeAspect="1"/>
          </p:cNvPicPr>
          <p:nvPr/>
        </p:nvPicPr>
        <p:blipFill>
          <a:blip r:embed="rId3"/>
          <a:stretch>
            <a:fillRect/>
          </a:stretch>
        </p:blipFill>
        <p:spPr>
          <a:xfrm>
            <a:off x="4676738" y="5794102"/>
            <a:ext cx="2163572" cy="591079"/>
          </a:xfrm>
          <a:prstGeom prst="rect">
            <a:avLst/>
          </a:prstGeom>
        </p:spPr>
      </p:pic>
      <p:pic>
        <p:nvPicPr>
          <p:cNvPr id="14" name="Imagen 13" descr="Texto&#10;&#10;Descripción generada automáticamente">
            <a:extLst>
              <a:ext uri="{FF2B5EF4-FFF2-40B4-BE49-F238E27FC236}">
                <a16:creationId xmlns:a16="http://schemas.microsoft.com/office/drawing/2014/main" id="{186F9C62-614B-9ADC-7A52-98A15CADB70C}"/>
              </a:ext>
            </a:extLst>
          </p:cNvPr>
          <p:cNvPicPr>
            <a:picLocks noChangeAspect="1"/>
          </p:cNvPicPr>
          <p:nvPr/>
        </p:nvPicPr>
        <p:blipFill>
          <a:blip r:embed="rId4"/>
          <a:stretch>
            <a:fillRect/>
          </a:stretch>
        </p:blipFill>
        <p:spPr>
          <a:xfrm>
            <a:off x="7782253" y="5685339"/>
            <a:ext cx="2696932" cy="808604"/>
          </a:xfrm>
          <a:prstGeom prst="rect">
            <a:avLst/>
          </a:prstGeom>
        </p:spPr>
      </p:pic>
      <p:pic>
        <p:nvPicPr>
          <p:cNvPr id="1026" name="Picture 2" descr="CERCA logo">
            <a:extLst>
              <a:ext uri="{FF2B5EF4-FFF2-40B4-BE49-F238E27FC236}">
                <a16:creationId xmlns:a16="http://schemas.microsoft.com/office/drawing/2014/main" id="{FDF9691E-B8E4-9B87-997D-2804DFAC5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798" y="3658118"/>
            <a:ext cx="1831668" cy="63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938829A-C025-7286-8440-8B508BAE10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3646" y="4707805"/>
            <a:ext cx="2016224" cy="66178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Imagen que contiene dibujo, plato&#10;&#10;Descripción generada automáticamente">
            <a:extLst>
              <a:ext uri="{FF2B5EF4-FFF2-40B4-BE49-F238E27FC236}">
                <a16:creationId xmlns:a16="http://schemas.microsoft.com/office/drawing/2014/main" id="{01E1220B-F576-FD24-2825-A65CBD48DB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7247" y="1484784"/>
            <a:ext cx="3317506" cy="1215400"/>
          </a:xfrm>
          <a:prstGeom prst="rect">
            <a:avLst/>
          </a:prstGeom>
        </p:spPr>
      </p:pic>
      <p:sp>
        <p:nvSpPr>
          <p:cNvPr id="5" name="CuadroTexto 4">
            <a:extLst>
              <a:ext uri="{FF2B5EF4-FFF2-40B4-BE49-F238E27FC236}">
                <a16:creationId xmlns:a16="http://schemas.microsoft.com/office/drawing/2014/main" id="{4B986F15-9CCC-247B-039D-540D581C1DC3}"/>
              </a:ext>
            </a:extLst>
          </p:cNvPr>
          <p:cNvSpPr txBox="1"/>
          <p:nvPr/>
        </p:nvSpPr>
        <p:spPr>
          <a:xfrm>
            <a:off x="407368" y="311102"/>
            <a:ext cx="2979441" cy="400110"/>
          </a:xfrm>
          <a:prstGeom prst="rect">
            <a:avLst/>
          </a:prstGeom>
          <a:noFill/>
        </p:spPr>
        <p:txBody>
          <a:bodyPr wrap="square" rtlCol="0">
            <a:spAutoFit/>
          </a:bodyPr>
          <a:lstStyle/>
          <a:p>
            <a:r>
              <a:rPr lang="es-ES" sz="2000">
                <a:solidFill>
                  <a:schemeClr val="bg1"/>
                </a:solidFill>
              </a:rPr>
              <a:t>https://ibecbarcelona.eu/</a:t>
            </a:r>
          </a:p>
        </p:txBody>
      </p:sp>
      <p:pic>
        <p:nvPicPr>
          <p:cNvPr id="15" name="Imagen 14" descr="Texto&#10;&#10;Descripción generada automáticamente">
            <a:extLst>
              <a:ext uri="{FF2B5EF4-FFF2-40B4-BE49-F238E27FC236}">
                <a16:creationId xmlns:a16="http://schemas.microsoft.com/office/drawing/2014/main" id="{48B57FBC-68C6-0685-74BB-5B11CC485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1318" y="4704174"/>
            <a:ext cx="1802695" cy="669042"/>
          </a:xfrm>
          <a:prstGeom prst="rect">
            <a:avLst/>
          </a:prstGeom>
        </p:spPr>
      </p:pic>
      <p:pic>
        <p:nvPicPr>
          <p:cNvPr id="6" name="Gráfico 4">
            <a:extLst>
              <a:ext uri="{FF2B5EF4-FFF2-40B4-BE49-F238E27FC236}">
                <a16:creationId xmlns:a16="http://schemas.microsoft.com/office/drawing/2014/main" id="{A11A48F4-C3E9-BC6B-75C4-45E398BBDB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6157" y="2058987"/>
            <a:ext cx="3136901" cy="510398"/>
          </a:xfrm>
          <a:prstGeom prst="rect">
            <a:avLst/>
          </a:prstGeom>
        </p:spPr>
      </p:pic>
      <p:sp>
        <p:nvSpPr>
          <p:cNvPr id="8" name="Título 1">
            <a:extLst>
              <a:ext uri="{FF2B5EF4-FFF2-40B4-BE49-F238E27FC236}">
                <a16:creationId xmlns:a16="http://schemas.microsoft.com/office/drawing/2014/main" id="{AD6910A1-F828-9278-36ED-2887A7AE96E2}"/>
              </a:ext>
            </a:extLst>
          </p:cNvPr>
          <p:cNvSpPr txBox="1">
            <a:spLocks/>
          </p:cNvSpPr>
          <p:nvPr/>
        </p:nvSpPr>
        <p:spPr>
          <a:xfrm>
            <a:off x="8560998" y="1645234"/>
            <a:ext cx="3136900" cy="342900"/>
          </a:xfrm>
          <a:prstGeom prst="rect">
            <a:avLst/>
          </a:prstGeom>
        </p:spPr>
        <p:txBody>
          <a:bodyPr vert="horz" lIns="91440" tIns="45720" rIns="91440" bIns="45720" rtlCol="0" anchor="b">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dirty="0">
                <a:latin typeface="Arial"/>
                <a:ea typeface="Calibri"/>
                <a:cs typeface="Arial"/>
              </a:rPr>
              <a:t>Con la colaboración de: </a:t>
            </a:r>
          </a:p>
        </p:txBody>
      </p:sp>
    </p:spTree>
    <p:extLst>
      <p:ext uri="{BB962C8B-B14F-4D97-AF65-F5344CB8AC3E}">
        <p14:creationId xmlns:p14="http://schemas.microsoft.com/office/powerpoint/2010/main" val="359127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9A6D0-D9D8-7E00-4BFF-9618117A4442}"/>
              </a:ext>
            </a:extLst>
          </p:cNvPr>
          <p:cNvSpPr>
            <a:spLocks noGrp="1"/>
          </p:cNvSpPr>
          <p:nvPr/>
        </p:nvSpPr>
        <p:spPr>
          <a:xfrm>
            <a:off x="729674" y="352425"/>
            <a:ext cx="8307449" cy="1020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900" b="1" dirty="0">
                <a:latin typeface="Arial"/>
                <a:ea typeface="Calibri Light"/>
                <a:cs typeface="Calibri Light"/>
              </a:rPr>
              <a:t>¿Cómo se forman los órganos en el cuerpo?</a:t>
            </a:r>
          </a:p>
        </p:txBody>
      </p:sp>
      <p:pic>
        <p:nvPicPr>
          <p:cNvPr id="3" name="Imagen 2">
            <a:extLst>
              <a:ext uri="{FF2B5EF4-FFF2-40B4-BE49-F238E27FC236}">
                <a16:creationId xmlns:a16="http://schemas.microsoft.com/office/drawing/2014/main" id="{D978F4A3-484F-013D-4C84-4C7401CE3164}"/>
              </a:ext>
            </a:extLst>
          </p:cNvPr>
          <p:cNvPicPr>
            <a:picLocks noChangeAspect="1"/>
          </p:cNvPicPr>
          <p:nvPr/>
        </p:nvPicPr>
        <p:blipFill>
          <a:blip r:embed="rId3"/>
          <a:stretch>
            <a:fillRect/>
          </a:stretch>
        </p:blipFill>
        <p:spPr>
          <a:xfrm>
            <a:off x="1352550" y="2105025"/>
            <a:ext cx="3380015" cy="1355272"/>
          </a:xfrm>
          <a:prstGeom prst="rect">
            <a:avLst/>
          </a:prstGeom>
        </p:spPr>
      </p:pic>
      <p:sp>
        <p:nvSpPr>
          <p:cNvPr id="4" name="CuadroTexto 1">
            <a:extLst>
              <a:ext uri="{FF2B5EF4-FFF2-40B4-BE49-F238E27FC236}">
                <a16:creationId xmlns:a16="http://schemas.microsoft.com/office/drawing/2014/main" id="{FF449C35-4E11-802B-F201-8F541CD1D025}"/>
              </a:ext>
            </a:extLst>
          </p:cNvPr>
          <p:cNvSpPr txBox="1"/>
          <p:nvPr/>
        </p:nvSpPr>
        <p:spPr>
          <a:xfrm>
            <a:off x="657729" y="3319964"/>
            <a:ext cx="314118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dirty="0">
                <a:latin typeface="Arial"/>
                <a:cs typeface="Calibri"/>
              </a:rPr>
              <a:t>Óvulo + espermatozoide</a:t>
            </a:r>
            <a:endParaRPr lang="es-ES" sz="2000" dirty="0">
              <a:latin typeface="Arial"/>
              <a:ea typeface="Calibri"/>
              <a:cs typeface="Calibri"/>
            </a:endParaRPr>
          </a:p>
        </p:txBody>
      </p:sp>
      <p:sp>
        <p:nvSpPr>
          <p:cNvPr id="5" name="CuadroTexto 1">
            <a:extLst>
              <a:ext uri="{FF2B5EF4-FFF2-40B4-BE49-F238E27FC236}">
                <a16:creationId xmlns:a16="http://schemas.microsoft.com/office/drawing/2014/main" id="{C13F72C6-57E3-135D-EBB2-95847F119C7E}"/>
              </a:ext>
            </a:extLst>
          </p:cNvPr>
          <p:cNvSpPr txBox="1"/>
          <p:nvPr/>
        </p:nvSpPr>
        <p:spPr>
          <a:xfrm>
            <a:off x="4280295" y="3314617"/>
            <a:ext cx="149570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Embrión</a:t>
            </a:r>
            <a:endParaRPr lang="ca-ES" sz="2000" dirty="0">
              <a:latin typeface="Arial"/>
              <a:ea typeface="Calibri"/>
              <a:cs typeface="Calibri"/>
            </a:endParaRPr>
          </a:p>
        </p:txBody>
      </p:sp>
      <p:pic>
        <p:nvPicPr>
          <p:cNvPr id="6" name="Imagen 5" descr="Forma, Círculo&#10;&#10;Descripción generada automáticamente">
            <a:extLst>
              <a:ext uri="{FF2B5EF4-FFF2-40B4-BE49-F238E27FC236}">
                <a16:creationId xmlns:a16="http://schemas.microsoft.com/office/drawing/2014/main" id="{E2073A5B-CB90-2DC9-5BFB-74110A5425F0}"/>
              </a:ext>
            </a:extLst>
          </p:cNvPr>
          <p:cNvPicPr>
            <a:picLocks noChangeAspect="1"/>
          </p:cNvPicPr>
          <p:nvPr/>
        </p:nvPicPr>
        <p:blipFill rotWithShape="1">
          <a:blip r:embed="rId4"/>
          <a:srcRect l="23595"/>
          <a:stretch/>
        </p:blipFill>
        <p:spPr>
          <a:xfrm>
            <a:off x="2293484" y="4570186"/>
            <a:ext cx="1592037" cy="1685925"/>
          </a:xfrm>
          <a:prstGeom prst="rect">
            <a:avLst/>
          </a:prstGeom>
        </p:spPr>
      </p:pic>
      <p:sp>
        <p:nvSpPr>
          <p:cNvPr id="7" name="Flecha: hacia arriba 6">
            <a:extLst>
              <a:ext uri="{FF2B5EF4-FFF2-40B4-BE49-F238E27FC236}">
                <a16:creationId xmlns:a16="http://schemas.microsoft.com/office/drawing/2014/main" id="{0021ED1D-009A-E3A3-6149-B0B5A8BAC3C1}"/>
              </a:ext>
            </a:extLst>
          </p:cNvPr>
          <p:cNvSpPr/>
          <p:nvPr/>
        </p:nvSpPr>
        <p:spPr>
          <a:xfrm rot="1140000">
            <a:off x="3473772" y="3720848"/>
            <a:ext cx="161925" cy="742950"/>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8" name="CuadroTexto 1">
            <a:extLst>
              <a:ext uri="{FF2B5EF4-FFF2-40B4-BE49-F238E27FC236}">
                <a16:creationId xmlns:a16="http://schemas.microsoft.com/office/drawing/2014/main" id="{28E7D95A-5541-8037-5E6C-985AB6190CC8}"/>
              </a:ext>
            </a:extLst>
          </p:cNvPr>
          <p:cNvSpPr txBox="1"/>
          <p:nvPr/>
        </p:nvSpPr>
        <p:spPr>
          <a:xfrm>
            <a:off x="2293484" y="6219824"/>
            <a:ext cx="150699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Blastocisto</a:t>
            </a:r>
            <a:endParaRPr lang="ca-ES" sz="2000" dirty="0">
              <a:latin typeface="Arial"/>
              <a:ea typeface="Calibri"/>
              <a:cs typeface="Calibri"/>
            </a:endParaRPr>
          </a:p>
        </p:txBody>
      </p:sp>
      <p:sp>
        <p:nvSpPr>
          <p:cNvPr id="9" name="Flecha: hacia arriba 8">
            <a:extLst>
              <a:ext uri="{FF2B5EF4-FFF2-40B4-BE49-F238E27FC236}">
                <a16:creationId xmlns:a16="http://schemas.microsoft.com/office/drawing/2014/main" id="{7F78D1B6-14A6-2A92-D6E7-A50C08EF10EB}"/>
              </a:ext>
            </a:extLst>
          </p:cNvPr>
          <p:cNvSpPr/>
          <p:nvPr/>
        </p:nvSpPr>
        <p:spPr>
          <a:xfrm rot="7620000">
            <a:off x="2109454" y="3650865"/>
            <a:ext cx="152400" cy="1057275"/>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0" name="CuadroTexto 1">
            <a:extLst>
              <a:ext uri="{FF2B5EF4-FFF2-40B4-BE49-F238E27FC236}">
                <a16:creationId xmlns:a16="http://schemas.microsoft.com/office/drawing/2014/main" id="{6FACCCCB-2DCA-403D-EF54-00DD1A1F96A4}"/>
              </a:ext>
            </a:extLst>
          </p:cNvPr>
          <p:cNvSpPr txBox="1"/>
          <p:nvPr/>
        </p:nvSpPr>
        <p:spPr>
          <a:xfrm>
            <a:off x="6051376" y="4018362"/>
            <a:ext cx="1065091"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ca-ES" sz="2000" dirty="0" err="1">
                <a:latin typeface="Arial"/>
                <a:cs typeface="Calibri"/>
              </a:rPr>
              <a:t>Célula</a:t>
            </a:r>
            <a:r>
              <a:rPr lang="ca-ES" sz="2000" dirty="0">
                <a:latin typeface="Arial"/>
                <a:cs typeface="Calibri"/>
              </a:rPr>
              <a:t> </a:t>
            </a:r>
            <a:r>
              <a:rPr lang="ca-ES" sz="2000" dirty="0" err="1">
                <a:latin typeface="Arial"/>
                <a:cs typeface="Calibri"/>
              </a:rPr>
              <a:t>madre</a:t>
            </a:r>
            <a:endParaRPr lang="es-ES" dirty="0">
              <a:cs typeface="Arial"/>
            </a:endParaRPr>
          </a:p>
        </p:txBody>
      </p:sp>
      <p:pic>
        <p:nvPicPr>
          <p:cNvPr id="11" name="Imagen 10">
            <a:extLst>
              <a:ext uri="{FF2B5EF4-FFF2-40B4-BE49-F238E27FC236}">
                <a16:creationId xmlns:a16="http://schemas.microsoft.com/office/drawing/2014/main" id="{4198076A-5C51-427F-A5D0-702FA2C79EF4}"/>
              </a:ext>
            </a:extLst>
          </p:cNvPr>
          <p:cNvPicPr>
            <a:picLocks noChangeAspect="1"/>
          </p:cNvPicPr>
          <p:nvPr/>
        </p:nvPicPr>
        <p:blipFill>
          <a:blip r:embed="rId5"/>
          <a:stretch>
            <a:fillRect/>
          </a:stretch>
        </p:blipFill>
        <p:spPr>
          <a:xfrm>
            <a:off x="8610600" y="1370013"/>
            <a:ext cx="1800225" cy="1314450"/>
          </a:xfrm>
          <a:prstGeom prst="rect">
            <a:avLst/>
          </a:prstGeom>
        </p:spPr>
      </p:pic>
      <p:pic>
        <p:nvPicPr>
          <p:cNvPr id="12" name="Imagen 11">
            <a:extLst>
              <a:ext uri="{FF2B5EF4-FFF2-40B4-BE49-F238E27FC236}">
                <a16:creationId xmlns:a16="http://schemas.microsoft.com/office/drawing/2014/main" id="{F136F170-C0A1-B2EE-9CB6-156072F06FDE}"/>
              </a:ext>
            </a:extLst>
          </p:cNvPr>
          <p:cNvPicPr>
            <a:picLocks noChangeAspect="1"/>
          </p:cNvPicPr>
          <p:nvPr/>
        </p:nvPicPr>
        <p:blipFill>
          <a:blip r:embed="rId6"/>
          <a:stretch>
            <a:fillRect/>
          </a:stretch>
        </p:blipFill>
        <p:spPr>
          <a:xfrm rot="20820000">
            <a:off x="8561478" y="3251810"/>
            <a:ext cx="1714500" cy="742950"/>
          </a:xfrm>
          <a:prstGeom prst="rect">
            <a:avLst/>
          </a:prstGeom>
        </p:spPr>
      </p:pic>
      <p:pic>
        <p:nvPicPr>
          <p:cNvPr id="13" name="Imagen 12" descr="Imagen que contiene Icono&#10;&#10;Descripción generada automáticamente">
            <a:extLst>
              <a:ext uri="{FF2B5EF4-FFF2-40B4-BE49-F238E27FC236}">
                <a16:creationId xmlns:a16="http://schemas.microsoft.com/office/drawing/2014/main" id="{58802149-9919-4256-390D-B243EDCC78A6}"/>
              </a:ext>
            </a:extLst>
          </p:cNvPr>
          <p:cNvPicPr>
            <a:picLocks noChangeAspect="1"/>
          </p:cNvPicPr>
          <p:nvPr/>
        </p:nvPicPr>
        <p:blipFill>
          <a:blip r:embed="rId7"/>
          <a:stretch>
            <a:fillRect/>
          </a:stretch>
        </p:blipFill>
        <p:spPr>
          <a:xfrm>
            <a:off x="8872538" y="4421188"/>
            <a:ext cx="1466850" cy="1314450"/>
          </a:xfrm>
          <a:prstGeom prst="rect">
            <a:avLst/>
          </a:prstGeom>
        </p:spPr>
      </p:pic>
      <p:sp>
        <p:nvSpPr>
          <p:cNvPr id="14" name="Flecha: hacia arriba 13">
            <a:extLst>
              <a:ext uri="{FF2B5EF4-FFF2-40B4-BE49-F238E27FC236}">
                <a16:creationId xmlns:a16="http://schemas.microsoft.com/office/drawing/2014/main" id="{E175F2CF-1908-29A0-A9A2-64B8DE0B5162}"/>
              </a:ext>
            </a:extLst>
          </p:cNvPr>
          <p:cNvSpPr/>
          <p:nvPr/>
        </p:nvSpPr>
        <p:spPr>
          <a:xfrm rot="3180000">
            <a:off x="4540554" y="3135267"/>
            <a:ext cx="123825" cy="3105150"/>
          </a:xfrm>
          <a:prstGeom prst="up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5" name="Flecha: hacia arriba 14">
            <a:extLst>
              <a:ext uri="{FF2B5EF4-FFF2-40B4-BE49-F238E27FC236}">
                <a16:creationId xmlns:a16="http://schemas.microsoft.com/office/drawing/2014/main" id="{31366277-C17A-E5FC-04F5-854A5BF3AA28}"/>
              </a:ext>
            </a:extLst>
          </p:cNvPr>
          <p:cNvSpPr/>
          <p:nvPr/>
        </p:nvSpPr>
        <p:spPr>
          <a:xfrm rot="3960000" flipH="1">
            <a:off x="8096512" y="2067131"/>
            <a:ext cx="57150" cy="1238250"/>
          </a:xfrm>
          <a:prstGeom prst="up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6" name="Flecha: hacia arriba 15">
            <a:extLst>
              <a:ext uri="{FF2B5EF4-FFF2-40B4-BE49-F238E27FC236}">
                <a16:creationId xmlns:a16="http://schemas.microsoft.com/office/drawing/2014/main" id="{F1CFCDE2-2AB2-E465-DFCD-5280AACC0DD4}"/>
              </a:ext>
            </a:extLst>
          </p:cNvPr>
          <p:cNvSpPr/>
          <p:nvPr/>
        </p:nvSpPr>
        <p:spPr>
          <a:xfrm rot="6480000" flipH="1">
            <a:off x="8164249" y="2905607"/>
            <a:ext cx="57150" cy="1123950"/>
          </a:xfrm>
          <a:prstGeom prst="up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7" name="Flecha: hacia arriba 16">
            <a:extLst>
              <a:ext uri="{FF2B5EF4-FFF2-40B4-BE49-F238E27FC236}">
                <a16:creationId xmlns:a16="http://schemas.microsoft.com/office/drawing/2014/main" id="{AF1C5E60-CAA1-9E24-FFE3-8E2DC25C7665}"/>
              </a:ext>
            </a:extLst>
          </p:cNvPr>
          <p:cNvSpPr/>
          <p:nvPr/>
        </p:nvSpPr>
        <p:spPr>
          <a:xfrm rot="7140000">
            <a:off x="8154939" y="3468483"/>
            <a:ext cx="66675" cy="1752600"/>
          </a:xfrm>
          <a:prstGeom prst="up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8" name="CuadroTexto 1">
            <a:extLst>
              <a:ext uri="{FF2B5EF4-FFF2-40B4-BE49-F238E27FC236}">
                <a16:creationId xmlns:a16="http://schemas.microsoft.com/office/drawing/2014/main" id="{926C3E68-9904-27CB-0865-6F5178AE0B18}"/>
              </a:ext>
            </a:extLst>
          </p:cNvPr>
          <p:cNvSpPr txBox="1"/>
          <p:nvPr/>
        </p:nvSpPr>
        <p:spPr>
          <a:xfrm>
            <a:off x="8867775" y="2581274"/>
            <a:ext cx="33007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Célula</a:t>
            </a:r>
            <a:r>
              <a:rPr lang="ca-ES" sz="2000" dirty="0">
                <a:latin typeface="Arial"/>
                <a:cs typeface="Calibri"/>
              </a:rPr>
              <a:t> nerviosa</a:t>
            </a:r>
            <a:endParaRPr lang="ca-ES" sz="2000" dirty="0">
              <a:latin typeface="Arial"/>
              <a:ea typeface="Calibri"/>
              <a:cs typeface="Calibri"/>
            </a:endParaRPr>
          </a:p>
        </p:txBody>
      </p:sp>
      <p:sp>
        <p:nvSpPr>
          <p:cNvPr id="19" name="CuadroTexto 1">
            <a:extLst>
              <a:ext uri="{FF2B5EF4-FFF2-40B4-BE49-F238E27FC236}">
                <a16:creationId xmlns:a16="http://schemas.microsoft.com/office/drawing/2014/main" id="{72DF9F7D-05E1-2636-DE61-07385CB06AAD}"/>
              </a:ext>
            </a:extLst>
          </p:cNvPr>
          <p:cNvSpPr txBox="1"/>
          <p:nvPr/>
        </p:nvSpPr>
        <p:spPr>
          <a:xfrm>
            <a:off x="9245129" y="3849356"/>
            <a:ext cx="254599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Célula</a:t>
            </a:r>
            <a:r>
              <a:rPr lang="ca-ES" sz="2000" dirty="0">
                <a:latin typeface="Arial"/>
                <a:cs typeface="Calibri"/>
              </a:rPr>
              <a:t> muscular</a:t>
            </a:r>
            <a:endParaRPr lang="ca-ES" sz="2000" dirty="0">
              <a:latin typeface="Arial"/>
              <a:ea typeface="Calibri"/>
              <a:cs typeface="Calibri"/>
            </a:endParaRPr>
          </a:p>
        </p:txBody>
      </p:sp>
      <p:sp>
        <p:nvSpPr>
          <p:cNvPr id="20" name="CuadroTexto 1">
            <a:extLst>
              <a:ext uri="{FF2B5EF4-FFF2-40B4-BE49-F238E27FC236}">
                <a16:creationId xmlns:a16="http://schemas.microsoft.com/office/drawing/2014/main" id="{1B6C762C-8856-1EE3-3553-1EFC0B709A57}"/>
              </a:ext>
            </a:extLst>
          </p:cNvPr>
          <p:cNvSpPr txBox="1"/>
          <p:nvPr/>
        </p:nvSpPr>
        <p:spPr>
          <a:xfrm>
            <a:off x="8867774" y="5597524"/>
            <a:ext cx="31115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Célula</a:t>
            </a:r>
            <a:r>
              <a:rPr lang="ca-ES" sz="2000" dirty="0">
                <a:latin typeface="Arial"/>
                <a:cs typeface="Calibri"/>
              </a:rPr>
              <a:t> </a:t>
            </a:r>
            <a:r>
              <a:rPr lang="ca-ES" sz="2000" dirty="0" err="1">
                <a:latin typeface="Arial"/>
                <a:cs typeface="Calibri"/>
              </a:rPr>
              <a:t>sanguínea</a:t>
            </a:r>
            <a:endParaRPr lang="ca-ES" sz="2000" dirty="0">
              <a:latin typeface="Arial"/>
              <a:ea typeface="Calibri"/>
              <a:cs typeface="Calibri"/>
            </a:endParaRPr>
          </a:p>
        </p:txBody>
      </p:sp>
      <p:sp>
        <p:nvSpPr>
          <p:cNvPr id="21" name="CuadroTexto 1">
            <a:extLst>
              <a:ext uri="{FF2B5EF4-FFF2-40B4-BE49-F238E27FC236}">
                <a16:creationId xmlns:a16="http://schemas.microsoft.com/office/drawing/2014/main" id="{0CCA39A1-EFB2-76FB-CCE0-A62CCC7E138C}"/>
              </a:ext>
            </a:extLst>
          </p:cNvPr>
          <p:cNvSpPr txBox="1"/>
          <p:nvPr/>
        </p:nvSpPr>
        <p:spPr>
          <a:xfrm>
            <a:off x="2185654" y="1466262"/>
            <a:ext cx="200707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400" b="1" dirty="0">
                <a:solidFill>
                  <a:srgbClr val="AAB300"/>
                </a:solidFill>
                <a:latin typeface="Arial"/>
                <a:cs typeface="Calibri"/>
              </a:rPr>
              <a:t>CÉLULAS</a:t>
            </a:r>
            <a:endParaRPr lang="ca-ES" sz="2400" b="1" dirty="0">
              <a:solidFill>
                <a:srgbClr val="AAB300"/>
              </a:solidFill>
              <a:latin typeface="Arial"/>
              <a:ea typeface="Calibri"/>
              <a:cs typeface="Calibri"/>
            </a:endParaRPr>
          </a:p>
        </p:txBody>
      </p:sp>
      <p:pic>
        <p:nvPicPr>
          <p:cNvPr id="22" name="Imagen 21" descr="Imagen que contiene Texto&#10;&#10;Descripción generada automáticamente">
            <a:extLst>
              <a:ext uri="{FF2B5EF4-FFF2-40B4-BE49-F238E27FC236}">
                <a16:creationId xmlns:a16="http://schemas.microsoft.com/office/drawing/2014/main" id="{498FA276-186A-310B-51CC-A4EF907DA46F}"/>
              </a:ext>
            </a:extLst>
          </p:cNvPr>
          <p:cNvPicPr>
            <a:picLocks noChangeAspect="1"/>
          </p:cNvPicPr>
          <p:nvPr/>
        </p:nvPicPr>
        <p:blipFill>
          <a:blip r:embed="rId8"/>
          <a:stretch>
            <a:fillRect/>
          </a:stretch>
        </p:blipFill>
        <p:spPr>
          <a:xfrm>
            <a:off x="9563100" y="6140408"/>
            <a:ext cx="2095500" cy="349334"/>
          </a:xfrm>
          <a:prstGeom prst="rect">
            <a:avLst/>
          </a:prstGeom>
        </p:spPr>
      </p:pic>
      <p:pic>
        <p:nvPicPr>
          <p:cNvPr id="23" name="Imagen 22">
            <a:extLst>
              <a:ext uri="{FF2B5EF4-FFF2-40B4-BE49-F238E27FC236}">
                <a16:creationId xmlns:a16="http://schemas.microsoft.com/office/drawing/2014/main" id="{B10F5C2E-BB60-036E-4E08-1CFF39EB98B6}"/>
              </a:ext>
            </a:extLst>
          </p:cNvPr>
          <p:cNvPicPr>
            <a:picLocks noChangeAspect="1"/>
          </p:cNvPicPr>
          <p:nvPr/>
        </p:nvPicPr>
        <p:blipFill>
          <a:blip r:embed="rId9"/>
          <a:stretch>
            <a:fillRect/>
          </a:stretch>
        </p:blipFill>
        <p:spPr>
          <a:xfrm>
            <a:off x="5916613" y="2643188"/>
            <a:ext cx="1336675" cy="1355725"/>
          </a:xfrm>
          <a:prstGeom prst="rect">
            <a:avLst/>
          </a:prstGeom>
        </p:spPr>
      </p:pic>
    </p:spTree>
    <p:extLst>
      <p:ext uri="{BB962C8B-B14F-4D97-AF65-F5344CB8AC3E}">
        <p14:creationId xmlns:p14="http://schemas.microsoft.com/office/powerpoint/2010/main" val="30360057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9023BC70-0CC3-2483-D13F-78FD6B830D57}"/>
              </a:ext>
            </a:extLst>
          </p:cNvPr>
          <p:cNvSpPr txBox="1"/>
          <p:nvPr/>
        </p:nvSpPr>
        <p:spPr>
          <a:xfrm>
            <a:off x="831850" y="2667000"/>
            <a:ext cx="195885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err="1">
                <a:latin typeface="Arial"/>
                <a:cs typeface="Arial"/>
              </a:rPr>
              <a:t>Célula</a:t>
            </a:r>
            <a:r>
              <a:rPr lang="ca-ES" sz="2200" dirty="0">
                <a:latin typeface="Arial"/>
                <a:cs typeface="Arial"/>
              </a:rPr>
              <a:t> </a:t>
            </a:r>
            <a:r>
              <a:rPr lang="ca-ES" sz="2200" dirty="0" err="1">
                <a:latin typeface="Arial"/>
                <a:cs typeface="Arial"/>
              </a:rPr>
              <a:t>madre</a:t>
            </a:r>
            <a:endParaRPr lang="ca-ES" sz="2200" dirty="0">
              <a:latin typeface="Arial"/>
              <a:ea typeface="Calibri"/>
              <a:cs typeface="Arial"/>
            </a:endParaRPr>
          </a:p>
        </p:txBody>
      </p:sp>
      <p:pic>
        <p:nvPicPr>
          <p:cNvPr id="5" name="Imagen 4" descr="Imagen que contiene instrumento, cuchillo, jugador&#10;&#10;Descripción generada automáticamente">
            <a:extLst>
              <a:ext uri="{FF2B5EF4-FFF2-40B4-BE49-F238E27FC236}">
                <a16:creationId xmlns:a16="http://schemas.microsoft.com/office/drawing/2014/main" id="{184348F4-46FC-3540-7DC3-F2BA16DBE12B}"/>
              </a:ext>
            </a:extLst>
          </p:cNvPr>
          <p:cNvPicPr>
            <a:picLocks noChangeAspect="1"/>
          </p:cNvPicPr>
          <p:nvPr/>
        </p:nvPicPr>
        <p:blipFill rotWithShape="1">
          <a:blip r:embed="rId3"/>
          <a:srcRect l="3239" t="4206" r="3846" b="3972"/>
          <a:stretch/>
        </p:blipFill>
        <p:spPr>
          <a:xfrm>
            <a:off x="2905125" y="3771900"/>
            <a:ext cx="2190756" cy="928689"/>
          </a:xfrm>
          <a:prstGeom prst="rect">
            <a:avLst/>
          </a:prstGeom>
        </p:spPr>
      </p:pic>
      <p:pic>
        <p:nvPicPr>
          <p:cNvPr id="6" name="Imagen 5" descr="Imagen que contiene dibujo, tabla&#10;&#10;Descripción generada automáticamente">
            <a:extLst>
              <a:ext uri="{FF2B5EF4-FFF2-40B4-BE49-F238E27FC236}">
                <a16:creationId xmlns:a16="http://schemas.microsoft.com/office/drawing/2014/main" id="{5C6FE18F-240D-20B3-F9E4-4F187BB6D779}"/>
              </a:ext>
            </a:extLst>
          </p:cNvPr>
          <p:cNvPicPr>
            <a:picLocks noChangeAspect="1"/>
          </p:cNvPicPr>
          <p:nvPr/>
        </p:nvPicPr>
        <p:blipFill>
          <a:blip r:embed="rId4"/>
          <a:stretch>
            <a:fillRect/>
          </a:stretch>
        </p:blipFill>
        <p:spPr>
          <a:xfrm>
            <a:off x="5600700" y="3743325"/>
            <a:ext cx="1885950" cy="990600"/>
          </a:xfrm>
          <a:prstGeom prst="rect">
            <a:avLst/>
          </a:prstGeom>
        </p:spPr>
      </p:pic>
      <p:pic>
        <p:nvPicPr>
          <p:cNvPr id="7" name="Imagen 6">
            <a:extLst>
              <a:ext uri="{FF2B5EF4-FFF2-40B4-BE49-F238E27FC236}">
                <a16:creationId xmlns:a16="http://schemas.microsoft.com/office/drawing/2014/main" id="{28BDBB12-1325-9721-C3DB-117DC3D69FEA}"/>
              </a:ext>
            </a:extLst>
          </p:cNvPr>
          <p:cNvPicPr>
            <a:picLocks noChangeAspect="1"/>
          </p:cNvPicPr>
          <p:nvPr/>
        </p:nvPicPr>
        <p:blipFill>
          <a:blip r:embed="rId5"/>
          <a:stretch>
            <a:fillRect/>
          </a:stretch>
        </p:blipFill>
        <p:spPr>
          <a:xfrm>
            <a:off x="8043863" y="3062288"/>
            <a:ext cx="1190625" cy="1704975"/>
          </a:xfrm>
          <a:prstGeom prst="rect">
            <a:avLst/>
          </a:prstGeom>
        </p:spPr>
      </p:pic>
      <p:pic>
        <p:nvPicPr>
          <p:cNvPr id="8" name="Imagen 7">
            <a:extLst>
              <a:ext uri="{FF2B5EF4-FFF2-40B4-BE49-F238E27FC236}">
                <a16:creationId xmlns:a16="http://schemas.microsoft.com/office/drawing/2014/main" id="{14BA5A9C-41CF-3C94-DA3C-47D29B83928E}"/>
              </a:ext>
            </a:extLst>
          </p:cNvPr>
          <p:cNvPicPr>
            <a:picLocks noChangeAspect="1"/>
          </p:cNvPicPr>
          <p:nvPr/>
        </p:nvPicPr>
        <p:blipFill>
          <a:blip r:embed="rId6"/>
          <a:stretch>
            <a:fillRect/>
          </a:stretch>
        </p:blipFill>
        <p:spPr>
          <a:xfrm>
            <a:off x="9710738" y="1511300"/>
            <a:ext cx="1457325" cy="3448050"/>
          </a:xfrm>
          <a:prstGeom prst="rect">
            <a:avLst/>
          </a:prstGeom>
        </p:spPr>
      </p:pic>
      <p:sp>
        <p:nvSpPr>
          <p:cNvPr id="9" name="CuadroTexto 1">
            <a:extLst>
              <a:ext uri="{FF2B5EF4-FFF2-40B4-BE49-F238E27FC236}">
                <a16:creationId xmlns:a16="http://schemas.microsoft.com/office/drawing/2014/main" id="{961FFE30-4B48-FC1A-3957-E785F05F27F3}"/>
              </a:ext>
            </a:extLst>
          </p:cNvPr>
          <p:cNvSpPr txBox="1"/>
          <p:nvPr/>
        </p:nvSpPr>
        <p:spPr>
          <a:xfrm>
            <a:off x="1266167" y="4883950"/>
            <a:ext cx="1441450"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err="1">
                <a:latin typeface="Arial"/>
                <a:cs typeface="Arial"/>
              </a:rPr>
              <a:t>Célula</a:t>
            </a:r>
            <a:r>
              <a:rPr lang="ca-ES" sz="2200" dirty="0">
                <a:latin typeface="Arial"/>
                <a:cs typeface="Arial"/>
              </a:rPr>
              <a:t> cardíaca</a:t>
            </a:r>
            <a:endParaRPr lang="ca-ES" sz="2200" dirty="0">
              <a:latin typeface="Arial"/>
              <a:ea typeface="Calibri"/>
              <a:cs typeface="Arial"/>
            </a:endParaRPr>
          </a:p>
        </p:txBody>
      </p:sp>
      <p:sp>
        <p:nvSpPr>
          <p:cNvPr id="10" name="CuadroTexto 1">
            <a:extLst>
              <a:ext uri="{FF2B5EF4-FFF2-40B4-BE49-F238E27FC236}">
                <a16:creationId xmlns:a16="http://schemas.microsoft.com/office/drawing/2014/main" id="{B44A2207-DF29-183E-582F-1291B448331E}"/>
              </a:ext>
            </a:extLst>
          </p:cNvPr>
          <p:cNvSpPr txBox="1"/>
          <p:nvPr/>
        </p:nvSpPr>
        <p:spPr>
          <a:xfrm>
            <a:off x="5418137" y="4851649"/>
            <a:ext cx="2527300"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err="1">
                <a:latin typeface="Arial"/>
                <a:cs typeface="Calibri"/>
              </a:rPr>
              <a:t>Tejido</a:t>
            </a:r>
            <a:r>
              <a:rPr lang="ca-ES" sz="2200" dirty="0">
                <a:latin typeface="Arial"/>
                <a:cs typeface="Calibri"/>
              </a:rPr>
              <a:t>: Muscular </a:t>
            </a:r>
            <a:r>
              <a:rPr lang="ca-ES" sz="2200" dirty="0" err="1">
                <a:latin typeface="Arial"/>
                <a:cs typeface="Calibri"/>
              </a:rPr>
              <a:t>Cardíaco</a:t>
            </a:r>
            <a:endParaRPr lang="ca-ES" sz="2200" dirty="0">
              <a:latin typeface="Arial"/>
              <a:ea typeface="Calibri"/>
              <a:cs typeface="Calibri"/>
            </a:endParaRPr>
          </a:p>
        </p:txBody>
      </p:sp>
      <p:sp>
        <p:nvSpPr>
          <p:cNvPr id="11" name="CuadroTexto 1">
            <a:extLst>
              <a:ext uri="{FF2B5EF4-FFF2-40B4-BE49-F238E27FC236}">
                <a16:creationId xmlns:a16="http://schemas.microsoft.com/office/drawing/2014/main" id="{A93010E8-B57A-2874-A065-91B338A6E99D}"/>
              </a:ext>
            </a:extLst>
          </p:cNvPr>
          <p:cNvSpPr txBox="1"/>
          <p:nvPr/>
        </p:nvSpPr>
        <p:spPr>
          <a:xfrm>
            <a:off x="8043863" y="4851649"/>
            <a:ext cx="1509711"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err="1">
                <a:latin typeface="Arial"/>
                <a:cs typeface="Calibri"/>
              </a:rPr>
              <a:t>Órgano</a:t>
            </a:r>
            <a:r>
              <a:rPr lang="ca-ES" sz="2200" dirty="0">
                <a:latin typeface="Arial"/>
                <a:cs typeface="Calibri"/>
              </a:rPr>
              <a:t>: </a:t>
            </a:r>
            <a:r>
              <a:rPr lang="ca-ES" sz="2200" dirty="0" err="1">
                <a:latin typeface="Arial"/>
                <a:cs typeface="Calibri"/>
              </a:rPr>
              <a:t>Corazón</a:t>
            </a:r>
            <a:endParaRPr lang="ca-ES" sz="2200" dirty="0">
              <a:latin typeface="Arial"/>
              <a:ea typeface="Calibri"/>
              <a:cs typeface="Calibri"/>
            </a:endParaRPr>
          </a:p>
        </p:txBody>
      </p:sp>
      <p:sp>
        <p:nvSpPr>
          <p:cNvPr id="12" name="CuadroTexto 1">
            <a:extLst>
              <a:ext uri="{FF2B5EF4-FFF2-40B4-BE49-F238E27FC236}">
                <a16:creationId xmlns:a16="http://schemas.microsoft.com/office/drawing/2014/main" id="{7F50FC73-977B-36B1-B290-9576C5B235BC}"/>
              </a:ext>
            </a:extLst>
          </p:cNvPr>
          <p:cNvSpPr txBox="1"/>
          <p:nvPr/>
        </p:nvSpPr>
        <p:spPr>
          <a:xfrm>
            <a:off x="9715499" y="4902199"/>
            <a:ext cx="1758950"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a:latin typeface="Arial"/>
                <a:cs typeface="Calibri"/>
              </a:rPr>
              <a:t>Sistema: </a:t>
            </a:r>
            <a:r>
              <a:rPr lang="ca-ES" sz="2200" dirty="0" err="1">
                <a:latin typeface="Arial"/>
                <a:cs typeface="Calibri"/>
              </a:rPr>
              <a:t>Circulatorio</a:t>
            </a:r>
            <a:endParaRPr lang="ca-ES" sz="2200" dirty="0">
              <a:latin typeface="Arial"/>
              <a:ea typeface="Calibri"/>
              <a:cs typeface="Calibri"/>
            </a:endParaRPr>
          </a:p>
        </p:txBody>
      </p:sp>
      <p:sp>
        <p:nvSpPr>
          <p:cNvPr id="13" name="CuadroTexto 1">
            <a:extLst>
              <a:ext uri="{FF2B5EF4-FFF2-40B4-BE49-F238E27FC236}">
                <a16:creationId xmlns:a16="http://schemas.microsoft.com/office/drawing/2014/main" id="{02FDC3BF-4A80-A756-FE41-7C9F0AADF69B}"/>
              </a:ext>
            </a:extLst>
          </p:cNvPr>
          <p:cNvSpPr txBox="1"/>
          <p:nvPr/>
        </p:nvSpPr>
        <p:spPr>
          <a:xfrm>
            <a:off x="3179433" y="4854262"/>
            <a:ext cx="1766888"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200" dirty="0">
                <a:latin typeface="Arial"/>
                <a:cs typeface="Arial"/>
              </a:rPr>
              <a:t>Se </a:t>
            </a:r>
            <a:r>
              <a:rPr lang="ca-ES" sz="2200" dirty="0" err="1">
                <a:latin typeface="Arial"/>
                <a:cs typeface="Arial"/>
              </a:rPr>
              <a:t>agrupan</a:t>
            </a:r>
            <a:r>
              <a:rPr lang="ca-ES" sz="2200" dirty="0">
                <a:latin typeface="Arial"/>
                <a:cs typeface="Arial"/>
              </a:rPr>
              <a:t> y </a:t>
            </a:r>
            <a:r>
              <a:rPr lang="ca-ES" sz="2200" dirty="0" err="1">
                <a:latin typeface="Arial"/>
                <a:cs typeface="Arial"/>
              </a:rPr>
              <a:t>forman</a:t>
            </a:r>
            <a:r>
              <a:rPr lang="ca-ES" sz="2200" dirty="0">
                <a:latin typeface="Arial"/>
                <a:cs typeface="Arial"/>
              </a:rPr>
              <a:t>...</a:t>
            </a:r>
            <a:endParaRPr lang="ca-ES" sz="2200" dirty="0">
              <a:latin typeface="Arial"/>
              <a:ea typeface="Calibri"/>
              <a:cs typeface="Arial"/>
            </a:endParaRPr>
          </a:p>
        </p:txBody>
      </p:sp>
      <p:sp>
        <p:nvSpPr>
          <p:cNvPr id="14" name="Flecha: hacia abajo 13">
            <a:extLst>
              <a:ext uri="{FF2B5EF4-FFF2-40B4-BE49-F238E27FC236}">
                <a16:creationId xmlns:a16="http://schemas.microsoft.com/office/drawing/2014/main" id="{DC88F154-8B61-8ACB-25BA-113307463E7E}"/>
              </a:ext>
            </a:extLst>
          </p:cNvPr>
          <p:cNvSpPr/>
          <p:nvPr/>
        </p:nvSpPr>
        <p:spPr>
          <a:xfrm>
            <a:off x="1543049" y="3206750"/>
            <a:ext cx="171450" cy="742950"/>
          </a:xfrm>
          <a:prstGeom prst="downArrow">
            <a:avLst/>
          </a:prstGeom>
          <a:solidFill>
            <a:srgbClr val="D2F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5" name="Flecha: hacia abajo 14">
            <a:extLst>
              <a:ext uri="{FF2B5EF4-FFF2-40B4-BE49-F238E27FC236}">
                <a16:creationId xmlns:a16="http://schemas.microsoft.com/office/drawing/2014/main" id="{08F8B117-E56B-7350-0D90-33564DA24605}"/>
              </a:ext>
            </a:extLst>
          </p:cNvPr>
          <p:cNvSpPr/>
          <p:nvPr/>
        </p:nvSpPr>
        <p:spPr>
          <a:xfrm rot="16200000">
            <a:off x="6019799" y="590550"/>
            <a:ext cx="152400" cy="10515600"/>
          </a:xfrm>
          <a:prstGeom prst="downArrow">
            <a:avLst/>
          </a:prstGeom>
          <a:solidFill>
            <a:srgbClr val="D2F5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16" name="Imagen 15" descr="Imagen que contiene Texto&#10;&#10;Descripción generada automáticamente">
            <a:extLst>
              <a:ext uri="{FF2B5EF4-FFF2-40B4-BE49-F238E27FC236}">
                <a16:creationId xmlns:a16="http://schemas.microsoft.com/office/drawing/2014/main" id="{D154C7FB-4B13-5DFA-E8BF-C46CEADE0C24}"/>
              </a:ext>
            </a:extLst>
          </p:cNvPr>
          <p:cNvPicPr>
            <a:picLocks noChangeAspect="1"/>
          </p:cNvPicPr>
          <p:nvPr/>
        </p:nvPicPr>
        <p:blipFill>
          <a:blip r:embed="rId7"/>
          <a:stretch>
            <a:fillRect/>
          </a:stretch>
        </p:blipFill>
        <p:spPr>
          <a:xfrm>
            <a:off x="9563100" y="6140408"/>
            <a:ext cx="2095500" cy="349334"/>
          </a:xfrm>
          <a:prstGeom prst="rect">
            <a:avLst/>
          </a:prstGeom>
        </p:spPr>
      </p:pic>
      <p:pic>
        <p:nvPicPr>
          <p:cNvPr id="17" name="Imagen 16">
            <a:extLst>
              <a:ext uri="{FF2B5EF4-FFF2-40B4-BE49-F238E27FC236}">
                <a16:creationId xmlns:a16="http://schemas.microsoft.com/office/drawing/2014/main" id="{DE718390-0F88-B0A5-81FB-76B9EECC37D6}"/>
              </a:ext>
            </a:extLst>
          </p:cNvPr>
          <p:cNvPicPr>
            <a:picLocks noChangeAspect="1"/>
          </p:cNvPicPr>
          <p:nvPr/>
        </p:nvPicPr>
        <p:blipFill>
          <a:blip r:embed="rId8"/>
          <a:stretch>
            <a:fillRect/>
          </a:stretch>
        </p:blipFill>
        <p:spPr>
          <a:xfrm>
            <a:off x="1090613" y="1500188"/>
            <a:ext cx="1095375" cy="1165225"/>
          </a:xfrm>
          <a:prstGeom prst="rect">
            <a:avLst/>
          </a:prstGeom>
        </p:spPr>
      </p:pic>
      <p:pic>
        <p:nvPicPr>
          <p:cNvPr id="18" name="Imagen 17" descr="Imagen que contiene cuchillo&#10;&#10;Descripción generada automáticamente">
            <a:extLst>
              <a:ext uri="{FF2B5EF4-FFF2-40B4-BE49-F238E27FC236}">
                <a16:creationId xmlns:a16="http://schemas.microsoft.com/office/drawing/2014/main" id="{D67A1B8E-2C7A-D04C-4274-69EE67A9006E}"/>
              </a:ext>
            </a:extLst>
          </p:cNvPr>
          <p:cNvPicPr>
            <a:picLocks noChangeAspect="1"/>
          </p:cNvPicPr>
          <p:nvPr/>
        </p:nvPicPr>
        <p:blipFill>
          <a:blip r:embed="rId9"/>
          <a:stretch>
            <a:fillRect/>
          </a:stretch>
        </p:blipFill>
        <p:spPr>
          <a:xfrm rot="540000">
            <a:off x="784225" y="4048526"/>
            <a:ext cx="1708150" cy="736600"/>
          </a:xfrm>
          <a:prstGeom prst="rect">
            <a:avLst/>
          </a:prstGeom>
        </p:spPr>
      </p:pic>
      <p:sp>
        <p:nvSpPr>
          <p:cNvPr id="2" name="Título 1">
            <a:extLst>
              <a:ext uri="{FF2B5EF4-FFF2-40B4-BE49-F238E27FC236}">
                <a16:creationId xmlns:a16="http://schemas.microsoft.com/office/drawing/2014/main" id="{56C85CD3-D123-E454-3A54-494784359A6B}"/>
              </a:ext>
            </a:extLst>
          </p:cNvPr>
          <p:cNvSpPr>
            <a:spLocks noGrp="1"/>
          </p:cNvSpPr>
          <p:nvPr/>
        </p:nvSpPr>
        <p:spPr>
          <a:xfrm>
            <a:off x="729674" y="352425"/>
            <a:ext cx="8307449" cy="1020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900" b="1" dirty="0">
                <a:latin typeface="Arial"/>
                <a:ea typeface="Calibri Light"/>
                <a:cs typeface="Calibri Light"/>
              </a:rPr>
              <a:t>¿Cómo se forman los órganos en el cuerpo?</a:t>
            </a:r>
          </a:p>
        </p:txBody>
      </p:sp>
    </p:spTree>
    <p:extLst>
      <p:ext uri="{BB962C8B-B14F-4D97-AF65-F5344CB8AC3E}">
        <p14:creationId xmlns:p14="http://schemas.microsoft.com/office/powerpoint/2010/main" val="21316203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592A9-BCF0-6387-CD58-40F420567715}"/>
              </a:ext>
            </a:extLst>
          </p:cNvPr>
          <p:cNvSpPr>
            <a:spLocks noGrp="1"/>
          </p:cNvSpPr>
          <p:nvPr/>
        </p:nvSpPr>
        <p:spPr>
          <a:xfrm>
            <a:off x="762000" y="365125"/>
            <a:ext cx="7912100" cy="1096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latin typeface="Arial"/>
                <a:cs typeface="Calibri Light"/>
              </a:rPr>
              <a:t>Si lo comparamos con la construcción de una casa...</a:t>
            </a:r>
            <a:endParaRPr lang="es-ES" sz="2400" dirty="0">
              <a:latin typeface="Arial"/>
            </a:endParaRPr>
          </a:p>
        </p:txBody>
      </p:sp>
      <p:pic>
        <p:nvPicPr>
          <p:cNvPr id="3" name="Picture 2">
            <a:extLst>
              <a:ext uri="{FF2B5EF4-FFF2-40B4-BE49-F238E27FC236}">
                <a16:creationId xmlns:a16="http://schemas.microsoft.com/office/drawing/2014/main" id="{6FBF77C9-3C45-3F61-FD56-4AD62D6EA593}"/>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591" y="1846584"/>
            <a:ext cx="1922462" cy="11946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tge 28">
            <a:extLst>
              <a:ext uri="{FF2B5EF4-FFF2-40B4-BE49-F238E27FC236}">
                <a16:creationId xmlns:a16="http://schemas.microsoft.com/office/drawing/2014/main" id="{31BAFD59-D906-128C-15FB-794CB50873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152" y="1714393"/>
            <a:ext cx="1579157" cy="1579157"/>
          </a:xfrm>
          <a:prstGeom prst="rect">
            <a:avLst/>
          </a:prstGeom>
        </p:spPr>
      </p:pic>
      <p:pic>
        <p:nvPicPr>
          <p:cNvPr id="5" name="Imatge 30">
            <a:extLst>
              <a:ext uri="{FF2B5EF4-FFF2-40B4-BE49-F238E27FC236}">
                <a16:creationId xmlns:a16="http://schemas.microsoft.com/office/drawing/2014/main" id="{8EA04E85-BC6F-E8A9-8953-9AAC6F51C6B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487" y="1708447"/>
            <a:ext cx="1579157" cy="1579157"/>
          </a:xfrm>
          <a:prstGeom prst="rect">
            <a:avLst/>
          </a:prstGeom>
        </p:spPr>
      </p:pic>
      <p:pic>
        <p:nvPicPr>
          <p:cNvPr id="6" name="Imatge 32">
            <a:extLst>
              <a:ext uri="{FF2B5EF4-FFF2-40B4-BE49-F238E27FC236}">
                <a16:creationId xmlns:a16="http://schemas.microsoft.com/office/drawing/2014/main" id="{B58BDE1C-A0D2-47F3-39BE-35D10A5D5D9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7923" y="1393941"/>
            <a:ext cx="1981051" cy="1981051"/>
          </a:xfrm>
          <a:prstGeom prst="rect">
            <a:avLst/>
          </a:prstGeom>
        </p:spPr>
      </p:pic>
      <p:sp>
        <p:nvSpPr>
          <p:cNvPr id="7" name="16 Flecha derecha" descr="Si ajuntem els teixits i els òrgans tenim el nostre cos. Si ajuntem les habitacions tenim una casa.">
            <a:extLst>
              <a:ext uri="{FF2B5EF4-FFF2-40B4-BE49-F238E27FC236}">
                <a16:creationId xmlns:a16="http://schemas.microsoft.com/office/drawing/2014/main" id="{F22F2E92-FEBC-D11D-93D7-94940A1403CF}"/>
              </a:ext>
              <a:ext uri="{C183D7F6-B498-43B3-948B-1728B52AA6E4}">
                <adec:decorative xmlns:adec="http://schemas.microsoft.com/office/drawing/2017/decorative" val="0"/>
              </a:ext>
            </a:extLst>
          </p:cNvPr>
          <p:cNvSpPr/>
          <p:nvPr/>
        </p:nvSpPr>
        <p:spPr>
          <a:xfrm>
            <a:off x="1117795" y="3961582"/>
            <a:ext cx="9799128" cy="195724"/>
          </a:xfrm>
          <a:prstGeom prst="rightArrow">
            <a:avLst>
              <a:gd name="adj1" fmla="val 37264"/>
              <a:gd name="adj2" fmla="val 99353"/>
            </a:avLst>
          </a:prstGeom>
          <a:solidFill>
            <a:srgbClr val="CACD53"/>
          </a:solidFill>
        </p:spPr>
        <p:style>
          <a:lnRef idx="0">
            <a:schemeClr val="accent3"/>
          </a:lnRef>
          <a:fillRef idx="3">
            <a:schemeClr val="accent3"/>
          </a:fillRef>
          <a:effectRef idx="3">
            <a:schemeClr val="accent3"/>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a-ES"/>
          </a:p>
        </p:txBody>
      </p:sp>
      <p:sp>
        <p:nvSpPr>
          <p:cNvPr id="8" name="QuadreDeText 2">
            <a:extLst>
              <a:ext uri="{FF2B5EF4-FFF2-40B4-BE49-F238E27FC236}">
                <a16:creationId xmlns:a16="http://schemas.microsoft.com/office/drawing/2014/main" id="{1F36B273-8E8A-BB9B-19DD-0E0DE65E7499}"/>
              </a:ext>
              <a:ext uri="{C183D7F6-B498-43B3-948B-1728B52AA6E4}">
                <adec:decorative xmlns:adec="http://schemas.microsoft.com/office/drawing/2017/decorative" val="1"/>
              </a:ext>
            </a:extLst>
          </p:cNvPr>
          <p:cNvSpPr txBox="1"/>
          <p:nvPr/>
        </p:nvSpPr>
        <p:spPr>
          <a:xfrm>
            <a:off x="1555026" y="3239055"/>
            <a:ext cx="1242229" cy="40011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t>Ladrillo</a:t>
            </a:r>
            <a:endParaRPr lang="ca-ES" sz="2000" dirty="0"/>
          </a:p>
        </p:txBody>
      </p:sp>
      <p:sp>
        <p:nvSpPr>
          <p:cNvPr id="9" name="QuadreDeText 3">
            <a:extLst>
              <a:ext uri="{FF2B5EF4-FFF2-40B4-BE49-F238E27FC236}">
                <a16:creationId xmlns:a16="http://schemas.microsoft.com/office/drawing/2014/main" id="{3F61D0FF-888F-FC41-C087-45FA9E21F40A}"/>
              </a:ext>
              <a:ext uri="{C183D7F6-B498-43B3-948B-1728B52AA6E4}">
                <adec:decorative xmlns:adec="http://schemas.microsoft.com/office/drawing/2017/decorative" val="1"/>
              </a:ext>
            </a:extLst>
          </p:cNvPr>
          <p:cNvSpPr txBox="1"/>
          <p:nvPr/>
        </p:nvSpPr>
        <p:spPr>
          <a:xfrm>
            <a:off x="4061888" y="3288871"/>
            <a:ext cx="950264" cy="400110"/>
          </a:xfrm>
          <a:prstGeom prst="rect">
            <a:avLst/>
          </a:prstGeom>
          <a:noFill/>
        </p:spPr>
        <p:txBody>
          <a:bodyPr wrap="square" lIns="91440" tIns="45720" rIns="91440" bIns="45720" rtlCol="0" anchor="t">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Arial"/>
              </a:rPr>
              <a:t>Pared</a:t>
            </a:r>
            <a:endParaRPr lang="ca-ES" sz="2000" dirty="0">
              <a:latin typeface="Arial"/>
              <a:cs typeface="Arial"/>
            </a:endParaRPr>
          </a:p>
        </p:txBody>
      </p:sp>
      <p:sp>
        <p:nvSpPr>
          <p:cNvPr id="10" name="QuadreDeText 4">
            <a:extLst>
              <a:ext uri="{FF2B5EF4-FFF2-40B4-BE49-F238E27FC236}">
                <a16:creationId xmlns:a16="http://schemas.microsoft.com/office/drawing/2014/main" id="{5A508005-CF54-7844-5C07-7ED6B3D7C9D9}"/>
              </a:ext>
              <a:ext uri="{C183D7F6-B498-43B3-948B-1728B52AA6E4}">
                <adec:decorative xmlns:adec="http://schemas.microsoft.com/office/drawing/2017/decorative" val="1"/>
              </a:ext>
            </a:extLst>
          </p:cNvPr>
          <p:cNvSpPr txBox="1"/>
          <p:nvPr/>
        </p:nvSpPr>
        <p:spPr>
          <a:xfrm>
            <a:off x="6347278" y="3374992"/>
            <a:ext cx="1579156" cy="400110"/>
          </a:xfrm>
          <a:prstGeom prst="rect">
            <a:avLst/>
          </a:prstGeom>
          <a:noFill/>
        </p:spPr>
        <p:txBody>
          <a:bodyPr wrap="square" lIns="91440" tIns="45720" rIns="91440" bIns="45720" rtlCol="0" anchor="t">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Arial"/>
              </a:rPr>
              <a:t>Habitación</a:t>
            </a:r>
            <a:endParaRPr lang="ca-ES" sz="2000" dirty="0">
              <a:latin typeface="Arial"/>
              <a:cs typeface="Arial"/>
            </a:endParaRPr>
          </a:p>
        </p:txBody>
      </p:sp>
      <p:sp>
        <p:nvSpPr>
          <p:cNvPr id="11" name="QuadreDeText 5">
            <a:extLst>
              <a:ext uri="{FF2B5EF4-FFF2-40B4-BE49-F238E27FC236}">
                <a16:creationId xmlns:a16="http://schemas.microsoft.com/office/drawing/2014/main" id="{9F40EFFF-4078-9CEE-9F3B-FEEAA09F1A92}"/>
              </a:ext>
              <a:ext uri="{C183D7F6-B498-43B3-948B-1728B52AA6E4}">
                <adec:decorative xmlns:adec="http://schemas.microsoft.com/office/drawing/2017/decorative" val="1"/>
              </a:ext>
            </a:extLst>
          </p:cNvPr>
          <p:cNvSpPr txBox="1"/>
          <p:nvPr/>
        </p:nvSpPr>
        <p:spPr>
          <a:xfrm>
            <a:off x="9475016" y="3427879"/>
            <a:ext cx="950264" cy="400110"/>
          </a:xfrm>
          <a:prstGeom prst="rect">
            <a:avLst/>
          </a:prstGeom>
          <a:noFill/>
        </p:spPr>
        <p:txBody>
          <a:bodyPr wrap="square" lIns="91440" tIns="45720" rIns="91440" bIns="45720" rtlCol="0" anchor="t">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a:latin typeface="Arial"/>
                <a:cs typeface="Arial"/>
              </a:rPr>
              <a:t>Casa</a:t>
            </a:r>
          </a:p>
        </p:txBody>
      </p:sp>
      <p:sp>
        <p:nvSpPr>
          <p:cNvPr id="13" name="CuadroTexto 18">
            <a:extLst>
              <a:ext uri="{FF2B5EF4-FFF2-40B4-BE49-F238E27FC236}">
                <a16:creationId xmlns:a16="http://schemas.microsoft.com/office/drawing/2014/main" id="{1E196CFF-D30F-EC98-0518-2C469A5D0353}"/>
              </a:ext>
            </a:extLst>
          </p:cNvPr>
          <p:cNvSpPr txBox="1"/>
          <p:nvPr/>
        </p:nvSpPr>
        <p:spPr>
          <a:xfrm>
            <a:off x="1680892" y="5849867"/>
            <a:ext cx="189865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Célula</a:t>
            </a:r>
            <a:endParaRPr lang="ca-ES" sz="2000" dirty="0">
              <a:latin typeface="Arial"/>
              <a:ea typeface="Calibri"/>
              <a:cs typeface="Calibri"/>
            </a:endParaRPr>
          </a:p>
        </p:txBody>
      </p:sp>
      <p:pic>
        <p:nvPicPr>
          <p:cNvPr id="14" name="Imagen 13" descr="Imagen que contiene dibujo, tabla&#10;&#10;Descripción generada automáticamente">
            <a:extLst>
              <a:ext uri="{FF2B5EF4-FFF2-40B4-BE49-F238E27FC236}">
                <a16:creationId xmlns:a16="http://schemas.microsoft.com/office/drawing/2014/main" id="{6799B632-8C87-C239-774B-C9C9F0ED1EAC}"/>
              </a:ext>
            </a:extLst>
          </p:cNvPr>
          <p:cNvPicPr>
            <a:picLocks noChangeAspect="1"/>
          </p:cNvPicPr>
          <p:nvPr/>
        </p:nvPicPr>
        <p:blipFill>
          <a:blip r:embed="rId7"/>
          <a:stretch>
            <a:fillRect/>
          </a:stretch>
        </p:blipFill>
        <p:spPr>
          <a:xfrm>
            <a:off x="3581400" y="4689227"/>
            <a:ext cx="1885950" cy="990600"/>
          </a:xfrm>
          <a:prstGeom prst="rect">
            <a:avLst/>
          </a:prstGeom>
        </p:spPr>
      </p:pic>
      <p:sp>
        <p:nvSpPr>
          <p:cNvPr id="15" name="CuadroTexto 22">
            <a:extLst>
              <a:ext uri="{FF2B5EF4-FFF2-40B4-BE49-F238E27FC236}">
                <a16:creationId xmlns:a16="http://schemas.microsoft.com/office/drawing/2014/main" id="{7D970EE0-9E42-B263-B209-0CB76D5E0478}"/>
              </a:ext>
            </a:extLst>
          </p:cNvPr>
          <p:cNvSpPr txBox="1"/>
          <p:nvPr/>
        </p:nvSpPr>
        <p:spPr>
          <a:xfrm>
            <a:off x="4057381" y="5850751"/>
            <a:ext cx="188595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cs typeface="Calibri"/>
              </a:rPr>
              <a:t>Tejido</a:t>
            </a:r>
            <a:endParaRPr lang="ca-ES" sz="2000" dirty="0">
              <a:latin typeface="Arial"/>
              <a:ea typeface="Calibri"/>
              <a:cs typeface="Calibri"/>
            </a:endParaRPr>
          </a:p>
        </p:txBody>
      </p:sp>
      <p:pic>
        <p:nvPicPr>
          <p:cNvPr id="16" name="Imagen 15">
            <a:extLst>
              <a:ext uri="{FF2B5EF4-FFF2-40B4-BE49-F238E27FC236}">
                <a16:creationId xmlns:a16="http://schemas.microsoft.com/office/drawing/2014/main" id="{D89854F9-04ED-EEA7-4E87-BF42D83188E0}"/>
              </a:ext>
            </a:extLst>
          </p:cNvPr>
          <p:cNvPicPr>
            <a:picLocks noChangeAspect="1"/>
          </p:cNvPicPr>
          <p:nvPr/>
        </p:nvPicPr>
        <p:blipFill>
          <a:blip r:embed="rId8"/>
          <a:stretch>
            <a:fillRect/>
          </a:stretch>
        </p:blipFill>
        <p:spPr>
          <a:xfrm>
            <a:off x="6570663" y="4311838"/>
            <a:ext cx="1012825" cy="1476375"/>
          </a:xfrm>
          <a:prstGeom prst="rect">
            <a:avLst/>
          </a:prstGeom>
        </p:spPr>
      </p:pic>
      <p:sp>
        <p:nvSpPr>
          <p:cNvPr id="17" name="CuadroTexto 26">
            <a:extLst>
              <a:ext uri="{FF2B5EF4-FFF2-40B4-BE49-F238E27FC236}">
                <a16:creationId xmlns:a16="http://schemas.microsoft.com/office/drawing/2014/main" id="{3628C904-B606-7477-FB02-F0326027B9A9}"/>
              </a:ext>
            </a:extLst>
          </p:cNvPr>
          <p:cNvSpPr txBox="1"/>
          <p:nvPr/>
        </p:nvSpPr>
        <p:spPr>
          <a:xfrm>
            <a:off x="6495506" y="5849867"/>
            <a:ext cx="12827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err="1">
                <a:latin typeface="Arial"/>
                <a:ea typeface="Calibri"/>
                <a:cs typeface="Calibri"/>
              </a:rPr>
              <a:t>Órgano</a:t>
            </a:r>
            <a:endParaRPr lang="ca-ES" sz="2000" dirty="0">
              <a:latin typeface="Arial"/>
              <a:ea typeface="Calibri"/>
              <a:cs typeface="Calibri"/>
            </a:endParaRPr>
          </a:p>
        </p:txBody>
      </p:sp>
      <p:pic>
        <p:nvPicPr>
          <p:cNvPr id="18" name="Imagen 17">
            <a:extLst>
              <a:ext uri="{FF2B5EF4-FFF2-40B4-BE49-F238E27FC236}">
                <a16:creationId xmlns:a16="http://schemas.microsoft.com/office/drawing/2014/main" id="{505412B3-62AF-291C-426D-293729522486}"/>
              </a:ext>
            </a:extLst>
          </p:cNvPr>
          <p:cNvPicPr>
            <a:picLocks noChangeAspect="1"/>
          </p:cNvPicPr>
          <p:nvPr/>
        </p:nvPicPr>
        <p:blipFill>
          <a:blip r:embed="rId9"/>
          <a:stretch>
            <a:fillRect/>
          </a:stretch>
        </p:blipFill>
        <p:spPr>
          <a:xfrm>
            <a:off x="9475016" y="4311838"/>
            <a:ext cx="682625" cy="1682750"/>
          </a:xfrm>
          <a:prstGeom prst="rect">
            <a:avLst/>
          </a:prstGeom>
        </p:spPr>
      </p:pic>
      <p:sp>
        <p:nvSpPr>
          <p:cNvPr id="19" name="CuadroTexto 30">
            <a:extLst>
              <a:ext uri="{FF2B5EF4-FFF2-40B4-BE49-F238E27FC236}">
                <a16:creationId xmlns:a16="http://schemas.microsoft.com/office/drawing/2014/main" id="{22A084A0-4520-6804-2367-0F0623BA973B}"/>
              </a:ext>
            </a:extLst>
          </p:cNvPr>
          <p:cNvSpPr txBox="1"/>
          <p:nvPr/>
        </p:nvSpPr>
        <p:spPr>
          <a:xfrm>
            <a:off x="9258299" y="6083299"/>
            <a:ext cx="154305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a-ES" sz="2000" dirty="0">
                <a:latin typeface="Arial"/>
                <a:cs typeface="Calibri"/>
              </a:rPr>
              <a:t>Ser </a:t>
            </a:r>
            <a:r>
              <a:rPr lang="ca-ES" sz="2000" dirty="0" err="1">
                <a:latin typeface="Arial"/>
                <a:cs typeface="Calibri"/>
              </a:rPr>
              <a:t>vivo</a:t>
            </a:r>
            <a:endParaRPr lang="ca-ES" sz="2000" dirty="0">
              <a:latin typeface="Arial"/>
              <a:ea typeface="Calibri"/>
              <a:cs typeface="Calibri"/>
            </a:endParaRPr>
          </a:p>
        </p:txBody>
      </p:sp>
      <p:pic>
        <p:nvPicPr>
          <p:cNvPr id="20" name="Imagen 19" descr="Imagen que contiene Flecha&#10;&#10;Descripción generada automáticamente">
            <a:extLst>
              <a:ext uri="{FF2B5EF4-FFF2-40B4-BE49-F238E27FC236}">
                <a16:creationId xmlns:a16="http://schemas.microsoft.com/office/drawing/2014/main" id="{BD83CE93-C966-384F-2AD9-9A266FAC836C}"/>
              </a:ext>
            </a:extLst>
          </p:cNvPr>
          <p:cNvPicPr>
            <a:picLocks noChangeAspect="1"/>
          </p:cNvPicPr>
          <p:nvPr/>
        </p:nvPicPr>
        <p:blipFill>
          <a:blip r:embed="rId10"/>
          <a:stretch>
            <a:fillRect/>
          </a:stretch>
        </p:blipFill>
        <p:spPr>
          <a:xfrm rot="480000">
            <a:off x="990600" y="4743450"/>
            <a:ext cx="2266950" cy="885825"/>
          </a:xfrm>
          <a:prstGeom prst="rect">
            <a:avLst/>
          </a:prstGeom>
        </p:spPr>
      </p:pic>
    </p:spTree>
    <p:extLst>
      <p:ext uri="{BB962C8B-B14F-4D97-AF65-F5344CB8AC3E}">
        <p14:creationId xmlns:p14="http://schemas.microsoft.com/office/powerpoint/2010/main" val="27039416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373D3-D83E-4305-0C6B-13A3EF1819DE}"/>
              </a:ext>
            </a:extLst>
          </p:cNvPr>
          <p:cNvSpPr>
            <a:spLocks noGrp="1"/>
          </p:cNvSpPr>
          <p:nvPr/>
        </p:nvSpPr>
        <p:spPr>
          <a:xfrm>
            <a:off x="787400" y="365125"/>
            <a:ext cx="10515600" cy="1020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latin typeface="Arial"/>
                <a:cs typeface="Calibri Light"/>
              </a:rPr>
              <a:t>¿Qué es la medicina regenerativa?</a:t>
            </a:r>
            <a:endParaRPr lang="es-ES" sz="3200" b="1" dirty="0">
              <a:latin typeface="Arial"/>
            </a:endParaRPr>
          </a:p>
        </p:txBody>
      </p:sp>
      <p:sp>
        <p:nvSpPr>
          <p:cNvPr id="3" name="CuadroTexto 5">
            <a:extLst>
              <a:ext uri="{FF2B5EF4-FFF2-40B4-BE49-F238E27FC236}">
                <a16:creationId xmlns:a16="http://schemas.microsoft.com/office/drawing/2014/main" id="{F8C7DF52-2676-17F5-1DDE-36197DC0447B}"/>
              </a:ext>
            </a:extLst>
          </p:cNvPr>
          <p:cNvSpPr txBox="1"/>
          <p:nvPr/>
        </p:nvSpPr>
        <p:spPr>
          <a:xfrm>
            <a:off x="4743451" y="1689100"/>
            <a:ext cx="5172446" cy="11318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ES" sz="2400" dirty="0">
                <a:latin typeface="Arial"/>
                <a:ea typeface="+mn-lt"/>
                <a:cs typeface="+mn-lt"/>
              </a:rPr>
              <a:t>Objetivo: reparar o regenerar tejidos u órganos dañados. </a:t>
            </a:r>
            <a:endParaRPr lang="es-ES" sz="2400" dirty="0">
              <a:latin typeface="Arial"/>
              <a:cs typeface="Calibri" panose="020F0502020204030204"/>
            </a:endParaRPr>
          </a:p>
        </p:txBody>
      </p:sp>
      <p:sp>
        <p:nvSpPr>
          <p:cNvPr id="4" name="CuadroTexto 6">
            <a:extLst>
              <a:ext uri="{FF2B5EF4-FFF2-40B4-BE49-F238E27FC236}">
                <a16:creationId xmlns:a16="http://schemas.microsoft.com/office/drawing/2014/main" id="{5B860B94-024A-6C9A-195C-D032D1D2E31C}"/>
              </a:ext>
            </a:extLst>
          </p:cNvPr>
          <p:cNvSpPr txBox="1"/>
          <p:nvPr/>
        </p:nvSpPr>
        <p:spPr>
          <a:xfrm>
            <a:off x="4730750" y="3702050"/>
            <a:ext cx="322580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200" dirty="0">
                <a:latin typeface="Arial"/>
                <a:cs typeface="Calibri"/>
              </a:rPr>
              <a:t>Células + biomateriales </a:t>
            </a:r>
          </a:p>
        </p:txBody>
      </p:sp>
      <p:pic>
        <p:nvPicPr>
          <p:cNvPr id="5" name="Imagen 4" descr="Imagen que contiene Texto&#10;&#10;Descripción generada automáticamente">
            <a:extLst>
              <a:ext uri="{FF2B5EF4-FFF2-40B4-BE49-F238E27FC236}">
                <a16:creationId xmlns:a16="http://schemas.microsoft.com/office/drawing/2014/main" id="{FFB06303-AE24-484D-711A-1E42E84CF86C}"/>
              </a:ext>
            </a:extLst>
          </p:cNvPr>
          <p:cNvPicPr>
            <a:picLocks noChangeAspect="1"/>
          </p:cNvPicPr>
          <p:nvPr/>
        </p:nvPicPr>
        <p:blipFill>
          <a:blip r:embed="rId3"/>
          <a:stretch>
            <a:fillRect/>
          </a:stretch>
        </p:blipFill>
        <p:spPr>
          <a:xfrm>
            <a:off x="9563100" y="6140408"/>
            <a:ext cx="2095500" cy="349334"/>
          </a:xfrm>
          <a:prstGeom prst="rect">
            <a:avLst/>
          </a:prstGeom>
        </p:spPr>
      </p:pic>
      <p:sp>
        <p:nvSpPr>
          <p:cNvPr id="6" name="CuadroTexto 11">
            <a:extLst>
              <a:ext uri="{FF2B5EF4-FFF2-40B4-BE49-F238E27FC236}">
                <a16:creationId xmlns:a16="http://schemas.microsoft.com/office/drawing/2014/main" id="{E9B344AB-47F9-6201-A874-079F81140C75}"/>
              </a:ext>
            </a:extLst>
          </p:cNvPr>
          <p:cNvSpPr txBox="1"/>
          <p:nvPr/>
        </p:nvSpPr>
        <p:spPr>
          <a:xfrm>
            <a:off x="4747464" y="4984749"/>
            <a:ext cx="258996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200" dirty="0" err="1">
                <a:latin typeface="Arial"/>
                <a:cs typeface="Calibri"/>
              </a:rPr>
              <a:t>Bioimpresión</a:t>
            </a:r>
            <a:r>
              <a:rPr lang="es-ES" sz="2200" dirty="0">
                <a:latin typeface="Arial"/>
                <a:cs typeface="Calibri"/>
              </a:rPr>
              <a:t> 3D</a:t>
            </a:r>
            <a:endParaRPr lang="es-ES" sz="2200" dirty="0">
              <a:latin typeface="Arial"/>
              <a:ea typeface="Calibri"/>
              <a:cs typeface="Calibri"/>
            </a:endParaRPr>
          </a:p>
        </p:txBody>
      </p:sp>
      <p:pic>
        <p:nvPicPr>
          <p:cNvPr id="7" name="Imagen 6" descr="Imagen que contiene interior, tabla, azul, grande&#10;&#10;Descripción generada automáticamente">
            <a:extLst>
              <a:ext uri="{FF2B5EF4-FFF2-40B4-BE49-F238E27FC236}">
                <a16:creationId xmlns:a16="http://schemas.microsoft.com/office/drawing/2014/main" id="{799A7A28-79B8-025E-9561-BAEC225F92E6}"/>
              </a:ext>
            </a:extLst>
          </p:cNvPr>
          <p:cNvPicPr>
            <a:picLocks noChangeAspect="1"/>
          </p:cNvPicPr>
          <p:nvPr/>
        </p:nvPicPr>
        <p:blipFill>
          <a:blip r:embed="rId4"/>
          <a:stretch>
            <a:fillRect/>
          </a:stretch>
        </p:blipFill>
        <p:spPr>
          <a:xfrm>
            <a:off x="8087474" y="3317874"/>
            <a:ext cx="3567083" cy="2328235"/>
          </a:xfrm>
          <a:prstGeom prst="rect">
            <a:avLst/>
          </a:prstGeom>
        </p:spPr>
      </p:pic>
      <p:pic>
        <p:nvPicPr>
          <p:cNvPr id="8" name="Imagen 7" descr="Imagen que contiene persona, interior, aparato, refrigerador&#10;&#10;Descripción generada automáticamente">
            <a:extLst>
              <a:ext uri="{FF2B5EF4-FFF2-40B4-BE49-F238E27FC236}">
                <a16:creationId xmlns:a16="http://schemas.microsoft.com/office/drawing/2014/main" id="{B47C5427-CF31-5430-5B4D-DF71FC8B263B}"/>
              </a:ext>
            </a:extLst>
          </p:cNvPr>
          <p:cNvPicPr>
            <a:picLocks noChangeAspect="1"/>
          </p:cNvPicPr>
          <p:nvPr/>
        </p:nvPicPr>
        <p:blipFill rotWithShape="1">
          <a:blip r:embed="rId5"/>
          <a:srcRect t="2469" r="-465" b="9774"/>
          <a:stretch/>
        </p:blipFill>
        <p:spPr>
          <a:xfrm>
            <a:off x="838543" y="1701800"/>
            <a:ext cx="3568072" cy="4627038"/>
          </a:xfrm>
          <a:prstGeom prst="rect">
            <a:avLst/>
          </a:prstGeom>
        </p:spPr>
      </p:pic>
    </p:spTree>
    <p:extLst>
      <p:ext uri="{BB962C8B-B14F-4D97-AF65-F5344CB8AC3E}">
        <p14:creationId xmlns:p14="http://schemas.microsoft.com/office/powerpoint/2010/main" val="39160549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C81A90BD-6255-6383-E22B-3166063FC8DF}"/>
              </a:ext>
            </a:extLst>
          </p:cNvPr>
          <p:cNvPicPr>
            <a:picLocks noChangeAspect="1"/>
          </p:cNvPicPr>
          <p:nvPr/>
        </p:nvPicPr>
        <p:blipFill>
          <a:blip r:embed="rId3"/>
          <a:stretch>
            <a:fillRect/>
          </a:stretch>
        </p:blipFill>
        <p:spPr>
          <a:xfrm>
            <a:off x="9563100" y="6140408"/>
            <a:ext cx="2095500" cy="349334"/>
          </a:xfrm>
          <a:prstGeom prst="rect">
            <a:avLst/>
          </a:prstGeom>
        </p:spPr>
      </p:pic>
      <p:pic>
        <p:nvPicPr>
          <p:cNvPr id="3" name="Imagen 2" descr="Icono&#10;&#10;Descripción generada automáticamente">
            <a:extLst>
              <a:ext uri="{FF2B5EF4-FFF2-40B4-BE49-F238E27FC236}">
                <a16:creationId xmlns:a16="http://schemas.microsoft.com/office/drawing/2014/main" id="{D840839B-9BAB-10F8-429E-9EB93BE728FA}"/>
              </a:ext>
            </a:extLst>
          </p:cNvPr>
          <p:cNvPicPr>
            <a:picLocks noChangeAspect="1"/>
          </p:cNvPicPr>
          <p:nvPr/>
        </p:nvPicPr>
        <p:blipFill>
          <a:blip r:embed="rId4"/>
          <a:stretch>
            <a:fillRect/>
          </a:stretch>
        </p:blipFill>
        <p:spPr>
          <a:xfrm rot="960000">
            <a:off x="4787177" y="565005"/>
            <a:ext cx="2382117" cy="2056535"/>
          </a:xfrm>
          <a:prstGeom prst="rect">
            <a:avLst/>
          </a:prstGeom>
        </p:spPr>
      </p:pic>
      <p:sp>
        <p:nvSpPr>
          <p:cNvPr id="5" name="CuadroTexto 4">
            <a:extLst>
              <a:ext uri="{FF2B5EF4-FFF2-40B4-BE49-F238E27FC236}">
                <a16:creationId xmlns:a16="http://schemas.microsoft.com/office/drawing/2014/main" id="{F6020F37-13A8-7D2B-0F3A-49157029DA46}"/>
              </a:ext>
            </a:extLst>
          </p:cNvPr>
          <p:cNvSpPr txBox="1"/>
          <p:nvPr/>
        </p:nvSpPr>
        <p:spPr>
          <a:xfrm>
            <a:off x="966817" y="2527238"/>
            <a:ext cx="10256328" cy="1218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ca-ES" sz="2600" dirty="0">
                <a:latin typeface="Arial"/>
                <a:ea typeface="Calibri"/>
                <a:cs typeface="Calibri"/>
              </a:rPr>
              <a:t>¿Para </a:t>
            </a:r>
            <a:r>
              <a:rPr lang="ca-ES" sz="2600" dirty="0" err="1">
                <a:latin typeface="Arial"/>
                <a:ea typeface="Calibri"/>
                <a:cs typeface="Calibri"/>
              </a:rPr>
              <a:t>qué</a:t>
            </a:r>
            <a:r>
              <a:rPr lang="ca-ES" sz="2600" dirty="0">
                <a:latin typeface="Arial"/>
                <a:ea typeface="Calibri"/>
                <a:cs typeface="Calibri"/>
              </a:rPr>
              <a:t> </a:t>
            </a:r>
            <a:r>
              <a:rPr lang="ca-ES" sz="2600" dirty="0" err="1">
                <a:latin typeface="Arial"/>
                <a:ea typeface="Calibri"/>
                <a:cs typeface="Calibri"/>
              </a:rPr>
              <a:t>creéis</a:t>
            </a:r>
            <a:r>
              <a:rPr lang="ca-ES" sz="2600" dirty="0">
                <a:latin typeface="Arial"/>
                <a:ea typeface="Calibri"/>
                <a:cs typeface="Calibri"/>
              </a:rPr>
              <a:t> que </a:t>
            </a:r>
            <a:r>
              <a:rPr lang="ca-ES" sz="2600" dirty="0" err="1">
                <a:latin typeface="Arial"/>
                <a:ea typeface="Calibri"/>
                <a:cs typeface="Calibri"/>
              </a:rPr>
              <a:t>sería</a:t>
            </a:r>
            <a:r>
              <a:rPr lang="ca-ES" sz="2600" dirty="0">
                <a:latin typeface="Arial"/>
                <a:ea typeface="Calibri"/>
                <a:cs typeface="Calibri"/>
              </a:rPr>
              <a:t> </a:t>
            </a:r>
            <a:r>
              <a:rPr lang="ca-ES" sz="2600" dirty="0" err="1">
                <a:latin typeface="Arial"/>
                <a:ea typeface="Calibri"/>
                <a:cs typeface="Calibri"/>
              </a:rPr>
              <a:t>interesante</a:t>
            </a:r>
            <a:r>
              <a:rPr lang="ca-ES" sz="2600" dirty="0">
                <a:latin typeface="Arial"/>
                <a:ea typeface="Calibri"/>
                <a:cs typeface="Calibri"/>
              </a:rPr>
              <a:t> poder “imprimir un </a:t>
            </a:r>
            <a:r>
              <a:rPr lang="ca-ES" sz="2600" dirty="0" err="1">
                <a:latin typeface="Arial"/>
                <a:ea typeface="Calibri"/>
                <a:cs typeface="Calibri"/>
              </a:rPr>
              <a:t>órgano</a:t>
            </a:r>
            <a:r>
              <a:rPr lang="ca-ES" sz="2600" dirty="0">
                <a:latin typeface="Arial"/>
                <a:ea typeface="Calibri"/>
                <a:cs typeface="Calibri"/>
              </a:rPr>
              <a:t>?</a:t>
            </a:r>
            <a:endParaRPr lang="es-ES" sz="2600" dirty="0">
              <a:latin typeface="Arial"/>
              <a:ea typeface="Calibri" panose="020F0502020204030204"/>
              <a:cs typeface="Calibri" panose="020F0502020204030204"/>
            </a:endParaRPr>
          </a:p>
          <a:p>
            <a:pPr algn="ctr">
              <a:lnSpc>
                <a:spcPct val="150000"/>
              </a:lnSpc>
            </a:pPr>
            <a:endParaRPr lang="ca-ES" sz="2600" dirty="0">
              <a:latin typeface="Arial"/>
              <a:ea typeface="Calibri"/>
              <a:cs typeface="Calibri"/>
            </a:endParaRPr>
          </a:p>
        </p:txBody>
      </p:sp>
    </p:spTree>
    <p:extLst>
      <p:ext uri="{BB962C8B-B14F-4D97-AF65-F5344CB8AC3E}">
        <p14:creationId xmlns:p14="http://schemas.microsoft.com/office/powerpoint/2010/main" val="1934163668"/>
      </p:ext>
    </p:extLst>
  </p:cSld>
  <p:clrMapOvr>
    <a:masterClrMapping/>
  </p:clrMapOvr>
  <p:transition spd="med"/>
</p:sld>
</file>

<file path=ppt/theme/theme1.xml><?xml version="1.0" encoding="utf-8"?>
<a:theme xmlns:a="http://schemas.openxmlformats.org/drawingml/2006/main" name="3_Diseño predeterminado">
  <a:themeElements>
    <a:clrScheme name="3_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3_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378fd9-347f-4798-9322-3772105f1019">
      <Terms xmlns="http://schemas.microsoft.com/office/infopath/2007/PartnerControls"/>
    </lcf76f155ced4ddcb4097134ff3c332f>
    <TaxCatchAll xmlns="097a4484-7675-4b31-bd75-488923fa65c5" xsi:nil="true"/>
    <SharedWithUsers xmlns="097a4484-7675-4b31-bd75-488923fa65c5">
      <UserInfo>
        <DisplayName>Ana Caruezo Carnero</DisplayName>
        <AccountId>970</AccountId>
        <AccountType/>
      </UserInfo>
      <UserInfo>
        <DisplayName>Janet van der Graaf Mas</DisplayName>
        <AccountId>1198</AccountId>
        <AccountType/>
      </UserInfo>
      <UserInfo>
        <DisplayName>Miquel Bosch Padrós</DisplayName>
        <AccountId>1199</AccountId>
        <AccountType/>
      </UserInfo>
      <UserInfo>
        <DisplayName>Ona Baguer Colomer</DisplayName>
        <AccountId>917</AccountId>
        <AccountType/>
      </UserInfo>
      <UserInfo>
        <DisplayName>Gema Quiñonero López</DisplayName>
        <AccountId>1085</AccountId>
        <AccountType/>
      </UserInfo>
      <UserInfo>
        <DisplayName>Samantha Morón Ros</DisplayName>
        <AccountId>1222</AccountId>
        <AccountType/>
      </UserInfo>
      <UserInfo>
        <DisplayName>Jorge Oliver De La Cruz</DisplayName>
        <AccountId>1236</AccountId>
        <AccountType/>
      </UserInfo>
      <UserInfo>
        <DisplayName>Susana Rodríguez González</DisplayName>
        <AccountId>1191</AccountId>
        <AccountType/>
      </UserInfo>
      <UserInfo>
        <DisplayName>Aina Albajar Sigalés</DisplayName>
        <AccountId>1262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AE1547ECA2194469348179E35579AE8" ma:contentTypeVersion="18" ma:contentTypeDescription="Crear nuevo documento." ma:contentTypeScope="" ma:versionID="dc0718133f2b0f991a389f1a5e2e82fc">
  <xsd:schema xmlns:xsd="http://www.w3.org/2001/XMLSchema" xmlns:xs="http://www.w3.org/2001/XMLSchema" xmlns:p="http://schemas.microsoft.com/office/2006/metadata/properties" xmlns:ns2="d3378fd9-347f-4798-9322-3772105f1019" xmlns:ns3="097a4484-7675-4b31-bd75-488923fa65c5" targetNamespace="http://schemas.microsoft.com/office/2006/metadata/properties" ma:root="true" ma:fieldsID="39461369a40a776c23ddc7f60b335118" ns2:_="" ns3:_="">
    <xsd:import namespace="d3378fd9-347f-4798-9322-3772105f1019"/>
    <xsd:import namespace="097a4484-7675-4b31-bd75-488923fa65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378fd9-347f-4798-9322-3772105f1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f7ab8763-2b16-4210-b13a-692bfbf9a4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7a4484-7675-4b31-bd75-488923fa65c5"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759f295-ee87-484a-b10f-4b66ae6c90bb}" ma:internalName="TaxCatchAll" ma:showField="CatchAllData" ma:web="097a4484-7675-4b31-bd75-488923fa65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A97729-F3E7-4DCC-A100-873BE05F2385}">
  <ds:schemaRefs>
    <ds:schemaRef ds:uri="http://schemas.microsoft.com/sharepoint/v3/contenttype/forms"/>
  </ds:schemaRefs>
</ds:datastoreItem>
</file>

<file path=customXml/itemProps2.xml><?xml version="1.0" encoding="utf-8"?>
<ds:datastoreItem xmlns:ds="http://schemas.openxmlformats.org/officeDocument/2006/customXml" ds:itemID="{4DBF67CF-45F6-4579-8B6C-451E69C77A48}">
  <ds:schemaRefs>
    <ds:schemaRef ds:uri="097a4484-7675-4b31-bd75-488923fa65c5"/>
    <ds:schemaRef ds:uri="d3378fd9-347f-4798-9322-3772105f101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6181D9E-FE8F-4AB3-B02E-90BE3DE1754A}">
  <ds:schemaRefs>
    <ds:schemaRef ds:uri="097a4484-7675-4b31-bd75-488923fa65c5"/>
    <ds:schemaRef ds:uri="d3378fd9-347f-4798-9322-3772105f10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174</TotalTime>
  <Words>1655</Words>
  <Application>Microsoft Office PowerPoint</Application>
  <PresentationFormat>Widescreen</PresentationFormat>
  <Paragraphs>233</Paragraphs>
  <Slides>48</Slides>
  <Notes>46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Wingdings</vt:lpstr>
      <vt:lpstr>3_Diseño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Pilar Jiménez</dc:creator>
  <cp:lastModifiedBy>Ana Caruezo Carnero</cp:lastModifiedBy>
  <cp:revision>9</cp:revision>
  <cp:lastPrinted>2018-10-01T14:57:16Z</cp:lastPrinted>
  <dcterms:created xsi:type="dcterms:W3CDTF">2008-11-13T10:42:11Z</dcterms:created>
  <dcterms:modified xsi:type="dcterms:W3CDTF">2024-07-16T11:48:04Z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0x010100CAE1547ECA2194469348179E35579AE8</vt:lpwstr>
  </property>
  <property fmtid="{D5CDD505-2E9C-101B-9397-08002B2CF9AE}" pid="3" name="MediaServiceImageTags">
    <vt:lpwstr/>
  </property>
</Properties>
</file>