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19" r:id="rId3"/>
    <p:sldId id="258" r:id="rId4"/>
  </p:sldIdLst>
  <p:sldSz cx="12192000" cy="6858000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9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Puñet" initials="X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034"/>
    <a:srgbClr val="B0BE20"/>
    <a:srgbClr val="A0B400"/>
    <a:srgbClr val="000066"/>
    <a:srgbClr val="999933"/>
    <a:srgbClr val="8F9E2C"/>
    <a:srgbClr val="FF6600"/>
    <a:srgbClr val="FF0000"/>
    <a:srgbClr val="38383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27D54-4741-4118-B0D9-E300B6ED3C11}" v="1" dt="2023-11-03T11:18:03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59" autoAdjust="0"/>
    <p:restoredTop sz="86418" autoAdjust="0"/>
  </p:normalViewPr>
  <p:slideViewPr>
    <p:cSldViewPr>
      <p:cViewPr varScale="1">
        <p:scale>
          <a:sx n="114" d="100"/>
          <a:sy n="114" d="100"/>
        </p:scale>
        <p:origin x="156" y="102"/>
      </p:cViewPr>
      <p:guideLst>
        <p:guide orient="horz" pos="2296"/>
        <p:guide pos="9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fld id="{591BA662-DBAD-459A-86E5-C4E75A1718FC}" type="slidenum">
              <a:rPr lang="en-US" altLang="es-ES"/>
              <a:pPr/>
              <a:t>‹Nº›</a:t>
            </a:fld>
            <a:endParaRPr lang="en-US" altLang="es-ES" dirty="0"/>
          </a:p>
        </p:txBody>
      </p:sp>
    </p:spTree>
    <p:extLst>
      <p:ext uri="{BB962C8B-B14F-4D97-AF65-F5344CB8AC3E}">
        <p14:creationId xmlns:p14="http://schemas.microsoft.com/office/powerpoint/2010/main" val="559476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fld id="{8B16742A-CFA1-45DC-B2C7-0D00A06FE4B3}" type="slidenum">
              <a:rPr lang="es-ES" altLang="es-ES"/>
              <a:pPr/>
              <a:t>‹Nº›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70413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16742A-CFA1-45DC-B2C7-0D00A06FE4B3}" type="slidenum">
              <a:rPr lang="es-ES" altLang="es-ES" smtClean="0"/>
              <a:pPr/>
              <a:t>2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97767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56884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78775-2426-4DCE-AA31-BB384936E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4AAA96-9069-4F82-8980-1599A4AD4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4558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2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 userDrawn="1"/>
        </p:nvSpPr>
        <p:spPr bwMode="auto">
          <a:xfrm flipV="1">
            <a:off x="839416" y="1188588"/>
            <a:ext cx="7445920" cy="8164"/>
          </a:xfrm>
          <a:prstGeom prst="line">
            <a:avLst/>
          </a:prstGeom>
          <a:noFill/>
          <a:ln w="28575">
            <a:solidFill>
              <a:srgbClr val="B4C034">
                <a:alpha val="76000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US" dirty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pic>
        <p:nvPicPr>
          <p:cNvPr id="5" name="Imagen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F20C02E2-AB7E-9F0E-F38E-E4BF463B272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742" y="332656"/>
            <a:ext cx="2350770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76" r:id="rId2"/>
    <p:sldLayoutId id="2147483708" r:id="rId3"/>
  </p:sldLayoutIdLst>
  <p:transition spd="med"/>
  <p:hf hdr="0" ftr="0" dt="0"/>
  <p:txStyles>
    <p:titleStyle>
      <a:lvl1pPr algn="l" defTabSz="9556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556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defTabSz="9556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defTabSz="9556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defTabSz="9556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defTabSz="955675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</a:defRPr>
      </a:lvl6pPr>
      <a:lvl7pPr marL="914400" algn="l" defTabSz="955675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</a:defRPr>
      </a:lvl7pPr>
      <a:lvl8pPr marL="1371600" algn="l" defTabSz="955675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</a:defRPr>
      </a:lvl8pPr>
      <a:lvl9pPr marL="1828800" algn="l" defTabSz="955675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900" b="1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1500" b="1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500" b="1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27188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1500" b="1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3013" indent="-238125" algn="l" defTabSz="957263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6pPr>
      <a:lvl7pPr marL="2970213" indent="-238125" algn="l" defTabSz="957263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7pPr>
      <a:lvl8pPr marL="3427413" indent="-238125" algn="l" defTabSz="957263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8pPr>
      <a:lvl9pPr marL="3884613" indent="-238125" algn="l" defTabSz="957263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5EBEE43-E03D-92E8-9C04-734AAA31E412}"/>
              </a:ext>
            </a:extLst>
          </p:cNvPr>
          <p:cNvSpPr/>
          <p:nvPr/>
        </p:nvSpPr>
        <p:spPr bwMode="auto">
          <a:xfrm>
            <a:off x="0" y="0"/>
            <a:ext cx="12288688" cy="6957392"/>
          </a:xfrm>
          <a:prstGeom prst="rect">
            <a:avLst/>
          </a:prstGeom>
          <a:gradFill flip="none" rotWithShape="1">
            <a:gsLst>
              <a:gs pos="62000">
                <a:srgbClr val="B0BE20">
                  <a:lumMod val="92000"/>
                </a:srgbClr>
              </a:gs>
              <a:gs pos="0">
                <a:srgbClr val="B4C034"/>
              </a:gs>
              <a:gs pos="99000">
                <a:schemeClr val="tx2"/>
              </a:gs>
            </a:gsLst>
            <a:lin ang="36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796FC02-56E9-3445-945C-73BF368A63A0}"/>
              </a:ext>
            </a:extLst>
          </p:cNvPr>
          <p:cNvSpPr txBox="1">
            <a:spLocks/>
          </p:cNvSpPr>
          <p:nvPr/>
        </p:nvSpPr>
        <p:spPr bwMode="auto">
          <a:xfrm>
            <a:off x="6875463" y="566737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7AC2F1D6-713C-084B-885F-B6C53D7864D6}" type="slidenum">
              <a:rPr lang="en-US" altLang="es-ES" sz="800" smtClean="0"/>
              <a:pPr/>
              <a:t>1</a:t>
            </a:fld>
            <a:endParaRPr lang="en-US" altLang="es-ES" sz="800" dirty="0"/>
          </a:p>
        </p:txBody>
      </p:sp>
      <p:pic>
        <p:nvPicPr>
          <p:cNvPr id="5" name="Imagen 4" descr="Imagen que contiene dibujo, plato&#10;&#10;Descripción generada automáticamente">
            <a:extLst>
              <a:ext uri="{FF2B5EF4-FFF2-40B4-BE49-F238E27FC236}">
                <a16:creationId xmlns:a16="http://schemas.microsoft.com/office/drawing/2014/main" id="{AFB878F6-7CFF-8A2D-72A2-0E6470E939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13" y="980728"/>
            <a:ext cx="2559472" cy="93768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478EAF0-B5A0-4A4B-36D2-6FAD26D74F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 amt="8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26"/>
          <a:stretch/>
        </p:blipFill>
        <p:spPr>
          <a:xfrm>
            <a:off x="879713" y="4853608"/>
            <a:ext cx="11841023" cy="981993"/>
          </a:xfrm>
          <a:prstGeom prst="rect">
            <a:avLst/>
          </a:prstGeom>
          <a:effectLst>
            <a:reflection blurRad="12700" stA="39000" endPos="56000" dist="50800" dir="5400000" sy="-100000" algn="bl" rotWithShape="0"/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55A9712-C4FA-86A0-89DB-85C455DC30F4}"/>
              </a:ext>
            </a:extLst>
          </p:cNvPr>
          <p:cNvSpPr txBox="1"/>
          <p:nvPr/>
        </p:nvSpPr>
        <p:spPr>
          <a:xfrm>
            <a:off x="1991544" y="2364860"/>
            <a:ext cx="7632848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1" dirty="0" err="1">
                <a:solidFill>
                  <a:schemeClr val="bg1"/>
                </a:solidFill>
                <a:latin typeface="+mj-lt"/>
              </a:rPr>
              <a:t>Títol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2800" dirty="0" err="1">
                <a:solidFill>
                  <a:schemeClr val="bg1"/>
                </a:solidFill>
                <a:latin typeface="+mj-lt"/>
              </a:rPr>
              <a:t>Autors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  <a:p>
            <a:pPr marL="457200" indent="-457200" algn="r">
              <a:buFontTx/>
              <a:buChar char="-"/>
            </a:pPr>
            <a:endParaRPr lang="en-US" sz="3000" b="1" dirty="0">
              <a:solidFill>
                <a:schemeClr val="bg1"/>
              </a:solidFill>
              <a:latin typeface="+mj-lt"/>
            </a:endParaRPr>
          </a:p>
          <a:p>
            <a:pPr marL="457200" indent="-457200" algn="r">
              <a:buFontTx/>
              <a:buChar char="-"/>
            </a:pPr>
            <a:endParaRPr lang="en-US" sz="3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364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23159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A5733CE-6362-4341-9213-ED44EA2F4987}"/>
              </a:ext>
            </a:extLst>
          </p:cNvPr>
          <p:cNvSpPr/>
          <p:nvPr/>
        </p:nvSpPr>
        <p:spPr bwMode="auto">
          <a:xfrm>
            <a:off x="-20712" y="-49696"/>
            <a:ext cx="12288688" cy="6957392"/>
          </a:xfrm>
          <a:prstGeom prst="rect">
            <a:avLst/>
          </a:prstGeom>
          <a:gradFill flip="none" rotWithShape="1">
            <a:gsLst>
              <a:gs pos="62000">
                <a:srgbClr val="B0BE20">
                  <a:lumMod val="92000"/>
                </a:srgbClr>
              </a:gs>
              <a:gs pos="0">
                <a:srgbClr val="B4C034"/>
              </a:gs>
              <a:gs pos="99000">
                <a:schemeClr val="tx2"/>
              </a:gs>
            </a:gsLst>
            <a:lin ang="36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Marcador de contenido 9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6637CC28-71CB-A5E6-443F-894085EE172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775520" y="5832439"/>
            <a:ext cx="1959276" cy="514404"/>
          </a:xfrm>
          <a:prstGeom prst="rect">
            <a:avLst/>
          </a:prstGeom>
        </p:spPr>
      </p:pic>
      <p:pic>
        <p:nvPicPr>
          <p:cNvPr id="12" name="Imagen 11" descr="Forma&#10;&#10;Descripción generada automáticamente con confianza media">
            <a:extLst>
              <a:ext uri="{FF2B5EF4-FFF2-40B4-BE49-F238E27FC236}">
                <a16:creationId xmlns:a16="http://schemas.microsoft.com/office/drawing/2014/main" id="{92960223-82C3-8755-7ABE-088B813E0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738" y="5794102"/>
            <a:ext cx="2163572" cy="591079"/>
          </a:xfrm>
          <a:prstGeom prst="rect">
            <a:avLst/>
          </a:prstGeom>
        </p:spPr>
      </p:pic>
      <p:pic>
        <p:nvPicPr>
          <p:cNvPr id="14" name="Imagen 13" descr="Texto&#10;&#10;Descripción generada automáticamente">
            <a:extLst>
              <a:ext uri="{FF2B5EF4-FFF2-40B4-BE49-F238E27FC236}">
                <a16:creationId xmlns:a16="http://schemas.microsoft.com/office/drawing/2014/main" id="{186F9C62-614B-9ADC-7A52-98A15CADB7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253" y="5685339"/>
            <a:ext cx="2696932" cy="808604"/>
          </a:xfrm>
          <a:prstGeom prst="rect">
            <a:avLst/>
          </a:prstGeom>
        </p:spPr>
      </p:pic>
      <p:pic>
        <p:nvPicPr>
          <p:cNvPr id="1026" name="Picture 2" descr="CERCA logo">
            <a:extLst>
              <a:ext uri="{FF2B5EF4-FFF2-40B4-BE49-F238E27FC236}">
                <a16:creationId xmlns:a16="http://schemas.microsoft.com/office/drawing/2014/main" id="{FDF9691E-B8E4-9B87-997D-2804DFAC5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798" y="3658118"/>
            <a:ext cx="1831668" cy="634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938829A-C025-7286-8440-8B508BAE1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646" y="4707805"/>
            <a:ext cx="2016224" cy="66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magen que contiene dibujo, plato&#10;&#10;Descripción generada automáticamente">
            <a:extLst>
              <a:ext uri="{FF2B5EF4-FFF2-40B4-BE49-F238E27FC236}">
                <a16:creationId xmlns:a16="http://schemas.microsoft.com/office/drawing/2014/main" id="{01E1220B-F576-FD24-2825-A65CBD48DB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247" y="1484784"/>
            <a:ext cx="3317506" cy="12154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B986F15-9CCC-247B-039D-540D581C1DC3}"/>
              </a:ext>
            </a:extLst>
          </p:cNvPr>
          <p:cNvSpPr txBox="1"/>
          <p:nvPr/>
        </p:nvSpPr>
        <p:spPr>
          <a:xfrm>
            <a:off x="407368" y="311102"/>
            <a:ext cx="2979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https://ibecbarcelona.eu/</a:t>
            </a:r>
          </a:p>
        </p:txBody>
      </p:sp>
      <p:pic>
        <p:nvPicPr>
          <p:cNvPr id="15" name="Imagen 14" descr="Texto&#10;&#10;Descripción generada automáticamente">
            <a:extLst>
              <a:ext uri="{FF2B5EF4-FFF2-40B4-BE49-F238E27FC236}">
                <a16:creationId xmlns:a16="http://schemas.microsoft.com/office/drawing/2014/main" id="{48B57FBC-68C6-0685-74BB-5B11CC4852C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318" y="4704174"/>
            <a:ext cx="1802695" cy="66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71273"/>
      </p:ext>
    </p:extLst>
  </p:cSld>
  <p:clrMapOvr>
    <a:masterClrMapping/>
  </p:clrMapOvr>
</p:sld>
</file>

<file path=ppt/theme/theme1.xml><?xml version="1.0" encoding="utf-8"?>
<a:theme xmlns:a="http://schemas.openxmlformats.org/drawingml/2006/main" name="3_Diseño predeterminado">
  <a:themeElements>
    <a:clrScheme name="3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16244</TotalTime>
  <Words>10</Words>
  <Application>Microsoft Office PowerPoint</Application>
  <PresentationFormat>Panorámica</PresentationFormat>
  <Paragraphs>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Arial</vt:lpstr>
      <vt:lpstr>3_Diseño predeterminado</vt:lpstr>
      <vt:lpstr>Presentación de PowerPoint</vt:lpstr>
      <vt:lpstr>Presentación de PowerPoint</vt:lpstr>
      <vt:lpstr>Presentación de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Pilar Jiménez</dc:creator>
  <cp:lastModifiedBy>Pilar Jiménez Sánchez</cp:lastModifiedBy>
  <cp:revision>1128</cp:revision>
  <cp:lastPrinted>2018-10-01T14:57:16Z</cp:lastPrinted>
  <dcterms:created xsi:type="dcterms:W3CDTF">2008-11-13T10:42:11Z</dcterms:created>
  <dcterms:modified xsi:type="dcterms:W3CDTF">2023-11-06T13:10:44Z</dcterms:modified>
</cp:coreProperties>
</file>